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8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91" r:id="rId1"/>
    <p:sldMasterId id="2147483900" r:id="rId2"/>
    <p:sldMasterId id="2147483924" r:id="rId3"/>
    <p:sldMasterId id="2147483933" r:id="rId4"/>
    <p:sldMasterId id="2147483940" r:id="rId5"/>
    <p:sldMasterId id="2147483949" r:id="rId6"/>
    <p:sldMasterId id="2147483954" r:id="rId7"/>
    <p:sldMasterId id="2147483959" r:id="rId8"/>
    <p:sldMasterId id="2147483964" r:id="rId9"/>
  </p:sldMasterIdLst>
  <p:notesMasterIdLst>
    <p:notesMasterId r:id="rId20"/>
  </p:notesMasterIdLst>
  <p:handoutMasterIdLst>
    <p:handoutMasterId r:id="rId21"/>
  </p:handoutMasterIdLst>
  <p:sldIdLst>
    <p:sldId id="1121" r:id="rId10"/>
    <p:sldId id="1075" r:id="rId11"/>
    <p:sldId id="1145" r:id="rId12"/>
    <p:sldId id="1151" r:id="rId13"/>
    <p:sldId id="1152" r:id="rId14"/>
    <p:sldId id="1150" r:id="rId15"/>
    <p:sldId id="1142" r:id="rId16"/>
    <p:sldId id="1147" r:id="rId17"/>
    <p:sldId id="1129" r:id="rId18"/>
    <p:sldId id="1130" r:id="rId19"/>
  </p:sldIdLst>
  <p:sldSz cx="9144000" cy="5143500" type="screen16x9"/>
  <p:notesSz cx="10234613" cy="7099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." id="{72DE55EC-B5B1-466B-8440-34594485291C}">
          <p14:sldIdLst>
            <p14:sldId id="1121"/>
            <p14:sldId id="1075"/>
            <p14:sldId id="1145"/>
            <p14:sldId id="1151"/>
            <p14:sldId id="1152"/>
            <p14:sldId id="1150"/>
          </p14:sldIdLst>
        </p14:section>
        <p14:section name="2." id="{41FCEB43-4963-4540-85B1-1762F5093BA2}">
          <p14:sldIdLst>
            <p14:sldId id="1142"/>
            <p14:sldId id="1147"/>
            <p14:sldId id="1129"/>
            <p14:sldId id="11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Kozloff" initials="M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C6F0"/>
    <a:srgbClr val="CCECFF"/>
    <a:srgbClr val="0078AD"/>
    <a:srgbClr val="008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 autoAdjust="0"/>
    <p:restoredTop sz="89933" autoAdjust="0"/>
  </p:normalViewPr>
  <p:slideViewPr>
    <p:cSldViewPr>
      <p:cViewPr varScale="1">
        <p:scale>
          <a:sx n="108" d="100"/>
          <a:sy n="108" d="100"/>
        </p:scale>
        <p:origin x="91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2" y="19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5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Lit>
              <c:ptCount val="5"/>
              <c:pt idx="0">
                <c:v>1</c:v>
              </c:pt>
              <c:pt idx="1">
                <c:v>2</c:v>
              </c:pt>
              <c:pt idx="2">
                <c:v>3</c:v>
              </c:pt>
              <c:pt idx="3">
                <c:v>5</c:v>
              </c:pt>
              <c:pt idx="4">
                <c:v>6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Sheet1!$A$2:$F$2</c:f>
              <c:numCache>
                <c:formatCode>General</c:formatCode>
                <c:ptCount val="5"/>
                <c:pt idx="0">
                  <c:v>22.54</c:v>
                </c:pt>
                <c:pt idx="1">
                  <c:v>24.56</c:v>
                </c:pt>
                <c:pt idx="2">
                  <c:v>25.08</c:v>
                </c:pt>
                <c:pt idx="3">
                  <c:v>29</c:v>
                </c:pt>
                <c:pt idx="4">
                  <c:v>0</c:v>
                </c:pt>
              </c:numCache>
              <c:extLst xmlns:c16r2="http://schemas.microsoft.com/office/drawing/2015/06/chart"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BA-D94B-9089-96E7259F507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7886232"/>
        <c:axId val="238110600"/>
      </c:barChart>
      <c:catAx>
        <c:axId val="237886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8110600"/>
        <c:crosses val="autoZero"/>
        <c:auto val="1"/>
        <c:lblAlgn val="ctr"/>
        <c:lblOffset val="100"/>
        <c:noMultiLvlLbl val="0"/>
      </c:catAx>
      <c:valAx>
        <c:axId val="2381106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886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1C3FE-8DD1-434A-8876-CD53BE8B3650}" type="doc">
      <dgm:prSet loTypeId="urn:microsoft.com/office/officeart/2005/8/layout/chevron1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9572214-B446-46A6-93CB-D4D44C081CC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 i="0" dirty="0">
              <a:latin typeface="+mn-lt"/>
            </a:rPr>
            <a:t>Исследование и идея</a:t>
          </a:r>
          <a:endParaRPr lang="ru-RU" sz="1000" b="1" dirty="0">
            <a:latin typeface="+mn-lt"/>
          </a:endParaRPr>
        </a:p>
      </dgm:t>
    </dgm:pt>
    <dgm:pt modelId="{B1DB8912-A633-48E3-B9FC-F2EE1F06608E}" type="parTrans" cxnId="{FDA61C60-12D2-446D-BE0E-5CD48F2D0DC5}">
      <dgm:prSet/>
      <dgm:spPr/>
      <dgm:t>
        <a:bodyPr/>
        <a:lstStyle/>
        <a:p>
          <a:endParaRPr lang="ru-RU" sz="24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6BE45403-478A-46A5-B1BB-7D392B26D37B}" type="sibTrans" cxnId="{FDA61C60-12D2-446D-BE0E-5CD48F2D0DC5}">
      <dgm:prSet custT="1"/>
      <dgm:spPr/>
      <dgm:t>
        <a:bodyPr/>
        <a:lstStyle/>
        <a:p>
          <a:endParaRPr lang="ru-RU" sz="7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714C4958-9623-4564-941A-5299FD9D31C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 dirty="0">
              <a:latin typeface="+mn-lt"/>
            </a:rPr>
            <a:t>Концепция</a:t>
          </a:r>
        </a:p>
      </dgm:t>
    </dgm:pt>
    <dgm:pt modelId="{7C5B7001-7613-4177-A7CA-54D338DCB214}" type="parTrans" cxnId="{66993253-600E-458B-8CAB-100E8C60FAA8}">
      <dgm:prSet/>
      <dgm:spPr/>
      <dgm:t>
        <a:bodyPr/>
        <a:lstStyle/>
        <a:p>
          <a:endParaRPr lang="ru-RU" sz="24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5DE0A3F4-B59F-4740-AF61-FD15257D544B}" type="sibTrans" cxnId="{66993253-600E-458B-8CAB-100E8C60FAA8}">
      <dgm:prSet custT="1"/>
      <dgm:spPr/>
      <dgm:t>
        <a:bodyPr/>
        <a:lstStyle/>
        <a:p>
          <a:endParaRPr lang="ru-RU" sz="7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8B26B634-9C55-406C-8AC5-0D9FD32448F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 i="0" dirty="0">
              <a:latin typeface="+mn-lt"/>
            </a:rPr>
            <a:t>Внедрение</a:t>
          </a:r>
          <a:r>
            <a:rPr lang="en-US" sz="1000" b="1" i="0" dirty="0">
              <a:latin typeface="+mn-lt"/>
            </a:rPr>
            <a:t>, </a:t>
          </a:r>
          <a:r>
            <a:rPr lang="ru-RU" sz="1000" b="1" dirty="0">
              <a:latin typeface="+mn-lt"/>
            </a:rPr>
            <a:t>Интеграция</a:t>
          </a:r>
        </a:p>
      </dgm:t>
    </dgm:pt>
    <dgm:pt modelId="{3DF28204-5BC1-4EA9-99BF-C9B1735501FB}" type="parTrans" cxnId="{9D905D27-B608-45D5-BFE6-44D25EC05485}">
      <dgm:prSet/>
      <dgm:spPr/>
      <dgm:t>
        <a:bodyPr/>
        <a:lstStyle/>
        <a:p>
          <a:endParaRPr lang="ru-RU" sz="24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430D2BC6-9D44-441A-8A38-EE82D298D868}" type="sibTrans" cxnId="{9D905D27-B608-45D5-BFE6-44D25EC05485}">
      <dgm:prSet custT="1"/>
      <dgm:spPr/>
      <dgm:t>
        <a:bodyPr/>
        <a:lstStyle/>
        <a:p>
          <a:endParaRPr lang="ru-RU" sz="7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D76F45E0-4C7E-428B-900A-F1ECAC4424CC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 i="0">
              <a:latin typeface="+mn-lt"/>
            </a:rPr>
            <a:t>Управление</a:t>
          </a:r>
          <a:r>
            <a:rPr lang="en-US" sz="1000" b="1" i="0">
              <a:latin typeface="+mn-lt"/>
            </a:rPr>
            <a:t> &amp; </a:t>
          </a:r>
          <a:r>
            <a:rPr lang="ru-RU" sz="1000" b="1" i="0">
              <a:latin typeface="+mn-lt"/>
            </a:rPr>
            <a:t>поддержка</a:t>
          </a:r>
          <a:endParaRPr lang="ru-RU" sz="1000" b="1" dirty="0">
            <a:latin typeface="+mn-lt"/>
          </a:endParaRPr>
        </a:p>
      </dgm:t>
    </dgm:pt>
    <dgm:pt modelId="{14B9EC98-A09E-4FD2-A012-0B3EF984CD81}" type="parTrans" cxnId="{545B61B4-75E6-4788-8D21-7F5FC17A765A}">
      <dgm:prSet/>
      <dgm:spPr/>
      <dgm:t>
        <a:bodyPr/>
        <a:lstStyle/>
        <a:p>
          <a:endParaRPr lang="ru-RU" sz="24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EC121931-A7A0-45B9-8012-E1E41922AF6A}" type="sibTrans" cxnId="{545B61B4-75E6-4788-8D21-7F5FC17A765A}">
      <dgm:prSet/>
      <dgm:spPr/>
      <dgm:t>
        <a:bodyPr/>
        <a:lstStyle/>
        <a:p>
          <a:endParaRPr lang="ru-RU" sz="2400" b="0">
            <a:solidFill>
              <a:schemeClr val="tx1">
                <a:lumMod val="50000"/>
              </a:schemeClr>
            </a:solidFill>
            <a:latin typeface="+mn-lt"/>
          </a:endParaRPr>
        </a:p>
      </dgm:t>
    </dgm:pt>
    <dgm:pt modelId="{C7179107-05BD-420A-941F-ADC4243D6555}">
      <dgm:prSet custT="1"/>
      <dgm:spPr/>
      <dgm:t>
        <a:bodyPr/>
        <a:lstStyle/>
        <a:p>
          <a:pPr rtl="0"/>
          <a:r>
            <a:rPr lang="ru-RU" sz="1400" b="0" dirty="0">
              <a:latin typeface="+mn-lt"/>
            </a:rPr>
            <a:t>Поиск и когнитивная аналитика</a:t>
          </a:r>
        </a:p>
      </dgm:t>
    </dgm:pt>
    <dgm:pt modelId="{E432C0AF-2B9F-4B50-95B3-BFBB4F38299D}" type="parTrans" cxnId="{6AF2F8EE-70D2-4231-B495-10B28A20A57D}">
      <dgm:prSet/>
      <dgm:spPr/>
      <dgm:t>
        <a:bodyPr/>
        <a:lstStyle/>
        <a:p>
          <a:endParaRPr lang="ru-RU"/>
        </a:p>
      </dgm:t>
    </dgm:pt>
    <dgm:pt modelId="{C5165632-0D83-4978-AB79-702FA9F8916F}" type="sibTrans" cxnId="{6AF2F8EE-70D2-4231-B495-10B28A20A57D}">
      <dgm:prSet/>
      <dgm:spPr/>
      <dgm:t>
        <a:bodyPr/>
        <a:lstStyle/>
        <a:p>
          <a:endParaRPr lang="ru-RU"/>
        </a:p>
      </dgm:t>
    </dgm:pt>
    <dgm:pt modelId="{66335BB2-6B75-4E38-8356-3BAE9E5C883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 i="0" dirty="0">
              <a:latin typeface="+mn-lt"/>
            </a:rPr>
            <a:t>Дизайн</a:t>
          </a:r>
          <a:r>
            <a:rPr lang="en-US" sz="1000" b="1" i="0" dirty="0">
              <a:latin typeface="+mn-lt"/>
            </a:rPr>
            <a:t> &gt; </a:t>
          </a:r>
          <a:r>
            <a:rPr lang="ru-RU" sz="1000" b="1" i="0" dirty="0">
              <a:latin typeface="+mn-lt"/>
            </a:rPr>
            <a:t>Прототип</a:t>
          </a:r>
          <a:r>
            <a:rPr lang="en-US" sz="1000" b="1" i="0" dirty="0">
              <a:latin typeface="+mn-lt"/>
            </a:rPr>
            <a:t> &gt; </a:t>
          </a:r>
          <a:r>
            <a:rPr lang="ru-RU" sz="1000" b="1" i="0" dirty="0">
              <a:latin typeface="+mn-lt"/>
            </a:rPr>
            <a:t>Тестирование</a:t>
          </a:r>
          <a:endParaRPr lang="ru-RU" sz="900" b="0" dirty="0">
            <a:latin typeface="+mn-lt"/>
          </a:endParaRPr>
        </a:p>
      </dgm:t>
    </dgm:pt>
    <dgm:pt modelId="{E9833C1C-518E-4C74-A177-E3E29AC70E37}" type="parTrans" cxnId="{3C49B6ED-A009-4497-9AAE-0B8AA4607312}">
      <dgm:prSet/>
      <dgm:spPr/>
      <dgm:t>
        <a:bodyPr/>
        <a:lstStyle/>
        <a:p>
          <a:endParaRPr lang="ru-RU"/>
        </a:p>
      </dgm:t>
    </dgm:pt>
    <dgm:pt modelId="{88DBB80F-0724-485C-9A36-CAA126C4E640}" type="sibTrans" cxnId="{3C49B6ED-A009-4497-9AAE-0B8AA4607312}">
      <dgm:prSet/>
      <dgm:spPr/>
      <dgm:t>
        <a:bodyPr/>
        <a:lstStyle/>
        <a:p>
          <a:endParaRPr lang="ru-RU"/>
        </a:p>
      </dgm:t>
    </dgm:pt>
    <dgm:pt modelId="{87162F47-091E-48AF-BBD2-8634977C6252}">
      <dgm:prSet custT="1"/>
      <dgm:spPr/>
      <dgm:t>
        <a:bodyPr/>
        <a:lstStyle/>
        <a:p>
          <a:pPr rtl="0"/>
          <a:r>
            <a:rPr lang="en-US" sz="1400" b="0">
              <a:latin typeface="+mn-lt"/>
            </a:rPr>
            <a:t>DevOps</a:t>
          </a:r>
          <a:endParaRPr lang="ru-RU" sz="1400" b="0" dirty="0">
            <a:latin typeface="+mn-lt"/>
          </a:endParaRPr>
        </a:p>
      </dgm:t>
    </dgm:pt>
    <dgm:pt modelId="{1729DC0E-E078-4289-B84D-30115339962A}" type="parTrans" cxnId="{EC482436-95A3-43F7-A144-80B983E04EA0}">
      <dgm:prSet/>
      <dgm:spPr/>
      <dgm:t>
        <a:bodyPr/>
        <a:lstStyle/>
        <a:p>
          <a:endParaRPr lang="ru-RU"/>
        </a:p>
      </dgm:t>
    </dgm:pt>
    <dgm:pt modelId="{8D2075DB-191A-4730-99F4-4F0DA20A5103}" type="sibTrans" cxnId="{EC482436-95A3-43F7-A144-80B983E04EA0}">
      <dgm:prSet/>
      <dgm:spPr/>
      <dgm:t>
        <a:bodyPr/>
        <a:lstStyle/>
        <a:p>
          <a:endParaRPr lang="ru-RU"/>
        </a:p>
      </dgm:t>
    </dgm:pt>
    <dgm:pt modelId="{077F6AF5-2330-4115-8BED-46B2D42F072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000" b="1">
              <a:latin typeface="+mn-lt"/>
            </a:rPr>
            <a:t>Новые версии</a:t>
          </a:r>
          <a:endParaRPr lang="ru-RU" sz="1000" b="1" dirty="0">
            <a:latin typeface="+mn-lt"/>
          </a:endParaRPr>
        </a:p>
      </dgm:t>
    </dgm:pt>
    <dgm:pt modelId="{EA553A92-2EE2-46C7-8678-9B4641CCC3BF}" type="parTrans" cxnId="{D1667FD4-3FF3-4050-AFEA-B29409638D6E}">
      <dgm:prSet/>
      <dgm:spPr/>
      <dgm:t>
        <a:bodyPr/>
        <a:lstStyle/>
        <a:p>
          <a:endParaRPr lang="ru-RU"/>
        </a:p>
      </dgm:t>
    </dgm:pt>
    <dgm:pt modelId="{D884758B-326E-4289-A77D-1C64865960C3}" type="sibTrans" cxnId="{D1667FD4-3FF3-4050-AFEA-B29409638D6E}">
      <dgm:prSet/>
      <dgm:spPr/>
      <dgm:t>
        <a:bodyPr/>
        <a:lstStyle/>
        <a:p>
          <a:endParaRPr lang="ru-RU"/>
        </a:p>
      </dgm:t>
    </dgm:pt>
    <dgm:pt modelId="{1607AB89-93CD-4FF6-BC8B-BC866F522C3B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CI/CD</a:t>
          </a:r>
          <a:endParaRPr lang="ru-RU" sz="1400" b="0" dirty="0">
            <a:latin typeface="+mn-lt"/>
          </a:endParaRPr>
        </a:p>
      </dgm:t>
    </dgm:pt>
    <dgm:pt modelId="{3D8CB7CF-CCFE-46AC-9BA8-53F5ABB405A3}" type="parTrans" cxnId="{55983DC5-F887-4A1E-95D7-BB38047DEF69}">
      <dgm:prSet/>
      <dgm:spPr/>
      <dgm:t>
        <a:bodyPr/>
        <a:lstStyle/>
        <a:p>
          <a:endParaRPr lang="ru-RU"/>
        </a:p>
      </dgm:t>
    </dgm:pt>
    <dgm:pt modelId="{6312D4DE-8088-4190-942C-5C4CAF05019F}" type="sibTrans" cxnId="{55983DC5-F887-4A1E-95D7-BB38047DEF69}">
      <dgm:prSet/>
      <dgm:spPr/>
      <dgm:t>
        <a:bodyPr/>
        <a:lstStyle/>
        <a:p>
          <a:endParaRPr lang="ru-RU"/>
        </a:p>
      </dgm:t>
    </dgm:pt>
    <dgm:pt modelId="{5F16099A-C410-46DF-81E3-78EA68877EBF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Security Operations Center (SOC)</a:t>
          </a:r>
          <a:endParaRPr lang="ru-RU" sz="1400" b="0" dirty="0">
            <a:latin typeface="+mn-lt"/>
          </a:endParaRPr>
        </a:p>
      </dgm:t>
    </dgm:pt>
    <dgm:pt modelId="{056F2D4C-FD02-4212-8266-E961BEC7D690}" type="parTrans" cxnId="{073B5C5D-DBD1-42AF-9833-A5100468B666}">
      <dgm:prSet/>
      <dgm:spPr/>
      <dgm:t>
        <a:bodyPr/>
        <a:lstStyle/>
        <a:p>
          <a:endParaRPr lang="ru-RU"/>
        </a:p>
      </dgm:t>
    </dgm:pt>
    <dgm:pt modelId="{89BBBBD6-C6D9-4582-8EC2-904B4FB10BC8}" type="sibTrans" cxnId="{073B5C5D-DBD1-42AF-9833-A5100468B666}">
      <dgm:prSet/>
      <dgm:spPr/>
      <dgm:t>
        <a:bodyPr/>
        <a:lstStyle/>
        <a:p>
          <a:endParaRPr lang="ru-RU"/>
        </a:p>
      </dgm:t>
    </dgm:pt>
    <dgm:pt modelId="{530D3538-EBAE-46AC-B791-0C28C5495DA0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Application Performance Management</a:t>
          </a:r>
          <a:endParaRPr lang="ru-RU" sz="1400" b="0" dirty="0">
            <a:latin typeface="+mn-lt"/>
          </a:endParaRPr>
        </a:p>
      </dgm:t>
    </dgm:pt>
    <dgm:pt modelId="{69DE1D90-9AD0-4B0F-BE82-A946E06B0590}" type="parTrans" cxnId="{708D2315-A50B-4C9B-A0B7-7FCAC4C73460}">
      <dgm:prSet/>
      <dgm:spPr/>
      <dgm:t>
        <a:bodyPr/>
        <a:lstStyle/>
        <a:p>
          <a:endParaRPr lang="ru-RU"/>
        </a:p>
      </dgm:t>
    </dgm:pt>
    <dgm:pt modelId="{D7B01BBD-A83F-4A4E-8694-B92C1D83D488}" type="sibTrans" cxnId="{708D2315-A50B-4C9B-A0B7-7FCAC4C73460}">
      <dgm:prSet/>
      <dgm:spPr/>
      <dgm:t>
        <a:bodyPr/>
        <a:lstStyle/>
        <a:p>
          <a:endParaRPr lang="ru-RU"/>
        </a:p>
      </dgm:t>
    </dgm:pt>
    <dgm:pt modelId="{3DC03BA3-5CED-4959-A045-58FFA385A863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Design Thinking</a:t>
          </a:r>
          <a:endParaRPr lang="ru-RU" sz="1400" b="0" dirty="0">
            <a:latin typeface="+mn-lt"/>
          </a:endParaRPr>
        </a:p>
      </dgm:t>
    </dgm:pt>
    <dgm:pt modelId="{B9B871D1-37D7-44FD-8A51-63A1398AD93D}" type="parTrans" cxnId="{4A974B1A-6C49-4D3C-871E-B7A90E8BADA3}">
      <dgm:prSet/>
      <dgm:spPr/>
      <dgm:t>
        <a:bodyPr/>
        <a:lstStyle/>
        <a:p>
          <a:endParaRPr lang="ru-RU"/>
        </a:p>
      </dgm:t>
    </dgm:pt>
    <dgm:pt modelId="{B2DF6303-64BA-405E-8CDA-CCDF2A86CEC6}" type="sibTrans" cxnId="{4A974B1A-6C49-4D3C-871E-B7A90E8BADA3}">
      <dgm:prSet/>
      <dgm:spPr/>
      <dgm:t>
        <a:bodyPr/>
        <a:lstStyle/>
        <a:p>
          <a:endParaRPr lang="ru-RU"/>
        </a:p>
      </dgm:t>
    </dgm:pt>
    <dgm:pt modelId="{D026423A-E36D-41A5-B09B-1F18F3C85D1A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ML &amp; Big Data</a:t>
          </a:r>
          <a:endParaRPr lang="ru-RU" sz="1400" b="0" dirty="0">
            <a:latin typeface="+mn-lt"/>
          </a:endParaRPr>
        </a:p>
      </dgm:t>
    </dgm:pt>
    <dgm:pt modelId="{6B36CDE7-8719-4067-B77E-20E26B6325A7}" type="parTrans" cxnId="{9786CEE8-BDF1-46CE-A8CA-AA868D943A09}">
      <dgm:prSet/>
      <dgm:spPr/>
      <dgm:t>
        <a:bodyPr/>
        <a:lstStyle/>
        <a:p>
          <a:endParaRPr lang="ru-RU"/>
        </a:p>
      </dgm:t>
    </dgm:pt>
    <dgm:pt modelId="{2BD9A942-FC39-4BEE-B125-2893B4950E20}" type="sibTrans" cxnId="{9786CEE8-BDF1-46CE-A8CA-AA868D943A09}">
      <dgm:prSet/>
      <dgm:spPr/>
      <dgm:t>
        <a:bodyPr/>
        <a:lstStyle/>
        <a:p>
          <a:endParaRPr lang="ru-RU"/>
        </a:p>
      </dgm:t>
    </dgm:pt>
    <dgm:pt modelId="{D43D055D-E3BC-4EAD-9D97-F0144AD917C2}">
      <dgm:prSet custT="1"/>
      <dgm:spPr/>
      <dgm:t>
        <a:bodyPr/>
        <a:lstStyle/>
        <a:p>
          <a:pPr rtl="0"/>
          <a:r>
            <a:rPr lang="ru-RU" sz="1400" b="0" dirty="0">
              <a:latin typeface="+mn-lt"/>
            </a:rPr>
            <a:t>Контейнеры, ВМ</a:t>
          </a:r>
        </a:p>
      </dgm:t>
    </dgm:pt>
    <dgm:pt modelId="{646C5CC4-44DC-4617-BC7F-1751B59C9EB7}" type="parTrans" cxnId="{A8497C8F-CD87-48DF-8290-BADE0F4E07C7}">
      <dgm:prSet/>
      <dgm:spPr/>
      <dgm:t>
        <a:bodyPr/>
        <a:lstStyle/>
        <a:p>
          <a:endParaRPr lang="ru-RU"/>
        </a:p>
      </dgm:t>
    </dgm:pt>
    <dgm:pt modelId="{07F8B080-CFC7-445F-920D-5A4B39F2000C}" type="sibTrans" cxnId="{A8497C8F-CD87-48DF-8290-BADE0F4E07C7}">
      <dgm:prSet/>
      <dgm:spPr/>
      <dgm:t>
        <a:bodyPr/>
        <a:lstStyle/>
        <a:p>
          <a:endParaRPr lang="ru-RU"/>
        </a:p>
      </dgm:t>
    </dgm:pt>
    <dgm:pt modelId="{46953232-53C6-42F9-ACC7-B73A0776B8C0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API </a:t>
          </a:r>
          <a:r>
            <a:rPr lang="ru-RU" sz="1400" b="0" dirty="0">
              <a:latin typeface="+mn-lt"/>
            </a:rPr>
            <a:t>экономика</a:t>
          </a:r>
        </a:p>
      </dgm:t>
    </dgm:pt>
    <dgm:pt modelId="{0819DB91-039D-4626-A892-F55169A339F9}" type="parTrans" cxnId="{7D542E35-E1D1-4395-A96B-CA91F3FCF430}">
      <dgm:prSet/>
      <dgm:spPr/>
      <dgm:t>
        <a:bodyPr/>
        <a:lstStyle/>
        <a:p>
          <a:endParaRPr lang="ru-RU"/>
        </a:p>
      </dgm:t>
    </dgm:pt>
    <dgm:pt modelId="{F7B3E248-0717-490B-A4E6-9545966EFC97}" type="sibTrans" cxnId="{7D542E35-E1D1-4395-A96B-CA91F3FCF430}">
      <dgm:prSet/>
      <dgm:spPr/>
      <dgm:t>
        <a:bodyPr/>
        <a:lstStyle/>
        <a:p>
          <a:endParaRPr lang="ru-RU"/>
        </a:p>
      </dgm:t>
    </dgm:pt>
    <dgm:pt modelId="{6ADA6F22-56A0-4AB0-9FD9-A1E77E8BC58E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CI/CD</a:t>
          </a:r>
          <a:endParaRPr lang="ru-RU" sz="1400" b="0" dirty="0">
            <a:latin typeface="+mn-lt"/>
          </a:endParaRPr>
        </a:p>
      </dgm:t>
    </dgm:pt>
    <dgm:pt modelId="{BC326969-199F-426D-9F72-D101F7B66208}" type="parTrans" cxnId="{378582DC-EDD1-46AF-A245-81A66612F610}">
      <dgm:prSet/>
      <dgm:spPr/>
      <dgm:t>
        <a:bodyPr/>
        <a:lstStyle/>
        <a:p>
          <a:endParaRPr lang="ru-RU"/>
        </a:p>
      </dgm:t>
    </dgm:pt>
    <dgm:pt modelId="{FEC40E03-46E3-4D57-A47C-FE60F6599FA2}" type="sibTrans" cxnId="{378582DC-EDD1-46AF-A245-81A66612F610}">
      <dgm:prSet/>
      <dgm:spPr/>
      <dgm:t>
        <a:bodyPr/>
        <a:lstStyle/>
        <a:p>
          <a:endParaRPr lang="ru-RU"/>
        </a:p>
      </dgm:t>
    </dgm:pt>
    <dgm:pt modelId="{746AF6AA-63D4-4C4C-B9AE-5C9073082A6F}">
      <dgm:prSet custT="1"/>
      <dgm:spPr/>
      <dgm:t>
        <a:bodyPr/>
        <a:lstStyle/>
        <a:p>
          <a:pPr rtl="0"/>
          <a:r>
            <a:rPr lang="ru-RU" sz="1400" b="0">
              <a:latin typeface="+mn-lt"/>
            </a:rPr>
            <a:t>Партнерская экосистема</a:t>
          </a:r>
          <a:endParaRPr lang="ru-RU" sz="1400" b="0" dirty="0">
            <a:latin typeface="+mn-lt"/>
          </a:endParaRPr>
        </a:p>
      </dgm:t>
    </dgm:pt>
    <dgm:pt modelId="{1AE6667D-6080-42E3-8A93-794D0D6401C6}" type="parTrans" cxnId="{3D753650-98BB-4D81-AC58-C61944D931CD}">
      <dgm:prSet/>
      <dgm:spPr/>
      <dgm:t>
        <a:bodyPr/>
        <a:lstStyle/>
        <a:p>
          <a:endParaRPr lang="ru-RU"/>
        </a:p>
      </dgm:t>
    </dgm:pt>
    <dgm:pt modelId="{CB30BA2D-57BD-430E-9B90-ADAF0CB2481A}" type="sibTrans" cxnId="{3D753650-98BB-4D81-AC58-C61944D931CD}">
      <dgm:prSet/>
      <dgm:spPr/>
      <dgm:t>
        <a:bodyPr/>
        <a:lstStyle/>
        <a:p>
          <a:endParaRPr lang="ru-RU"/>
        </a:p>
      </dgm:t>
    </dgm:pt>
    <dgm:pt modelId="{14A90717-5574-4515-A514-1DAEE9DCA114}">
      <dgm:prSet custT="1"/>
      <dgm:spPr/>
      <dgm:t>
        <a:bodyPr/>
        <a:lstStyle/>
        <a:p>
          <a:pPr rtl="0"/>
          <a:r>
            <a:rPr lang="ru-RU" sz="1400" b="0" dirty="0">
              <a:latin typeface="+mn-lt"/>
            </a:rPr>
            <a:t>Мобильные и </a:t>
          </a:r>
          <a:r>
            <a:rPr lang="en-US" sz="1400" b="0" dirty="0">
              <a:latin typeface="+mn-lt"/>
            </a:rPr>
            <a:t>Cloud native </a:t>
          </a:r>
          <a:r>
            <a:rPr lang="ru-RU" sz="1400" b="0" dirty="0">
              <a:latin typeface="+mn-lt"/>
            </a:rPr>
            <a:t>приложения</a:t>
          </a:r>
        </a:p>
      </dgm:t>
    </dgm:pt>
    <dgm:pt modelId="{AF756DFF-0E14-450A-B775-8B1ADA068EF0}" type="parTrans" cxnId="{53F364B5-8758-4103-BFE2-B3851960B5F7}">
      <dgm:prSet/>
      <dgm:spPr/>
      <dgm:t>
        <a:bodyPr/>
        <a:lstStyle/>
        <a:p>
          <a:endParaRPr lang="ru-RU"/>
        </a:p>
      </dgm:t>
    </dgm:pt>
    <dgm:pt modelId="{42F20EF7-31B1-45A2-BC5D-26A4F98EA24D}" type="sibTrans" cxnId="{53F364B5-8758-4103-BFE2-B3851960B5F7}">
      <dgm:prSet/>
      <dgm:spPr/>
      <dgm:t>
        <a:bodyPr/>
        <a:lstStyle/>
        <a:p>
          <a:endParaRPr lang="ru-RU"/>
        </a:p>
      </dgm:t>
    </dgm:pt>
    <dgm:pt modelId="{F84BB74E-1567-449C-8059-1C91BF751A32}">
      <dgm:prSet custT="1"/>
      <dgm:spPr/>
      <dgm:t>
        <a:bodyPr/>
        <a:lstStyle/>
        <a:p>
          <a:pPr rtl="0"/>
          <a:r>
            <a:rPr lang="ru-RU" sz="1400" b="0" dirty="0">
              <a:latin typeface="+mn-lt"/>
            </a:rPr>
            <a:t>Микро-сервисы</a:t>
          </a:r>
        </a:p>
      </dgm:t>
    </dgm:pt>
    <dgm:pt modelId="{66F470DB-C619-4006-A7C0-A1BF4987ADF8}" type="parTrans" cxnId="{DCC435FA-71C4-4EE8-B0C8-748CD4293530}">
      <dgm:prSet/>
      <dgm:spPr/>
      <dgm:t>
        <a:bodyPr/>
        <a:lstStyle/>
        <a:p>
          <a:endParaRPr lang="ru-RU"/>
        </a:p>
      </dgm:t>
    </dgm:pt>
    <dgm:pt modelId="{EB8744CF-B6DE-407C-AF32-C5265CE1777D}" type="sibTrans" cxnId="{DCC435FA-71C4-4EE8-B0C8-748CD4293530}">
      <dgm:prSet/>
      <dgm:spPr/>
      <dgm:t>
        <a:bodyPr/>
        <a:lstStyle/>
        <a:p>
          <a:endParaRPr lang="ru-RU"/>
        </a:p>
      </dgm:t>
    </dgm:pt>
    <dgm:pt modelId="{E81BC144-584E-4158-9862-CF315B151E2F}">
      <dgm:prSet custT="1"/>
      <dgm:spPr/>
      <dgm:t>
        <a:bodyPr/>
        <a:lstStyle/>
        <a:p>
          <a:pPr rtl="0"/>
          <a:r>
            <a:rPr lang="ru-RU" sz="1400" b="0" dirty="0">
              <a:latin typeface="+mn-lt"/>
            </a:rPr>
            <a:t>Песочницы</a:t>
          </a:r>
        </a:p>
      </dgm:t>
    </dgm:pt>
    <dgm:pt modelId="{3FCEEEE5-A41F-4CB2-A295-DB78F5759FA8}" type="parTrans" cxnId="{23A32092-A292-4DB9-B3A7-E2B0D0C25074}">
      <dgm:prSet/>
      <dgm:spPr/>
      <dgm:t>
        <a:bodyPr/>
        <a:lstStyle/>
        <a:p>
          <a:endParaRPr lang="ru-RU"/>
        </a:p>
      </dgm:t>
    </dgm:pt>
    <dgm:pt modelId="{71848BBF-1C93-428F-92B9-F06DA9167D51}" type="sibTrans" cxnId="{23A32092-A292-4DB9-B3A7-E2B0D0C25074}">
      <dgm:prSet/>
      <dgm:spPr/>
      <dgm:t>
        <a:bodyPr/>
        <a:lstStyle/>
        <a:p>
          <a:endParaRPr lang="ru-RU"/>
        </a:p>
      </dgm:t>
    </dgm:pt>
    <dgm:pt modelId="{59409F00-838B-40A1-8ABE-75ECE9365440}">
      <dgm:prSet custT="1"/>
      <dgm:spPr/>
      <dgm:t>
        <a:bodyPr/>
        <a:lstStyle/>
        <a:p>
          <a:pPr rtl="0"/>
          <a:r>
            <a:rPr lang="en-US" sz="1400" b="0" dirty="0">
              <a:latin typeface="+mn-lt"/>
            </a:rPr>
            <a:t>Garage</a:t>
          </a:r>
          <a:endParaRPr lang="ru-RU" sz="1400" b="0" dirty="0">
            <a:latin typeface="+mn-lt"/>
          </a:endParaRPr>
        </a:p>
      </dgm:t>
    </dgm:pt>
    <dgm:pt modelId="{748D598F-4A8A-42BF-BE81-E7BBC002E767}" type="parTrans" cxnId="{D4E1FFEE-6F59-4BE0-81FF-DACD4BE3AADB}">
      <dgm:prSet/>
      <dgm:spPr/>
      <dgm:t>
        <a:bodyPr/>
        <a:lstStyle/>
        <a:p>
          <a:endParaRPr lang="ru-RU"/>
        </a:p>
      </dgm:t>
    </dgm:pt>
    <dgm:pt modelId="{54BC72E8-F9A6-4AD6-A647-33646F25AE84}" type="sibTrans" cxnId="{D4E1FFEE-6F59-4BE0-81FF-DACD4BE3AADB}">
      <dgm:prSet/>
      <dgm:spPr/>
      <dgm:t>
        <a:bodyPr/>
        <a:lstStyle/>
        <a:p>
          <a:endParaRPr lang="ru-RU"/>
        </a:p>
      </dgm:t>
    </dgm:pt>
    <dgm:pt modelId="{4BA714E0-3575-488A-B072-3592B1FBA632}" type="pres">
      <dgm:prSet presAssocID="{4ED1C3FE-8DD1-434A-8876-CD53BE8B36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CEF4F1-BE53-40A6-8D0D-D783DA1060EF}" type="pres">
      <dgm:prSet presAssocID="{59572214-B446-46A6-93CB-D4D44C081CCE}" presName="composite" presStyleCnt="0"/>
      <dgm:spPr/>
    </dgm:pt>
    <dgm:pt modelId="{F67D55F1-24B6-4C8C-BB85-DACA3C38F71B}" type="pres">
      <dgm:prSet presAssocID="{59572214-B446-46A6-93CB-D4D44C081CCE}" presName="par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E13BE-DAAB-4679-82D2-F55289454FA7}" type="pres">
      <dgm:prSet presAssocID="{59572214-B446-46A6-93CB-D4D44C081CCE}" presName="desTx" presStyleLbl="revTx" presStyleIdx="0" presStyleCnt="6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4FECC-677D-4700-8DEA-E14A9DD2B1BC}" type="pres">
      <dgm:prSet presAssocID="{6BE45403-478A-46A5-B1BB-7D392B26D37B}" presName="space" presStyleCnt="0"/>
      <dgm:spPr/>
    </dgm:pt>
    <dgm:pt modelId="{C0DA1FB0-5D28-4FC8-AAD7-20A9BC0C43F9}" type="pres">
      <dgm:prSet presAssocID="{714C4958-9623-4564-941A-5299FD9D31C1}" presName="composite" presStyleCnt="0"/>
      <dgm:spPr/>
    </dgm:pt>
    <dgm:pt modelId="{7220AAAF-50FA-4D7F-A225-80A87273A7EB}" type="pres">
      <dgm:prSet presAssocID="{714C4958-9623-4564-941A-5299FD9D31C1}" presName="par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8D3E8-7E95-418E-A6E8-BD61041714EE}" type="pres">
      <dgm:prSet presAssocID="{714C4958-9623-4564-941A-5299FD9D31C1}" presName="desTx" presStyleLbl="revTx" presStyleIdx="1" presStyleCnt="6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A49F6-9960-4004-9206-A49BD0EE34F2}" type="pres">
      <dgm:prSet presAssocID="{5DE0A3F4-B59F-4740-AF61-FD15257D544B}" presName="space" presStyleCnt="0"/>
      <dgm:spPr/>
    </dgm:pt>
    <dgm:pt modelId="{7A53DB31-E666-4020-86BC-6A1926F0F9E2}" type="pres">
      <dgm:prSet presAssocID="{66335BB2-6B75-4E38-8356-3BAE9E5C883D}" presName="composite" presStyleCnt="0"/>
      <dgm:spPr/>
    </dgm:pt>
    <dgm:pt modelId="{8726205A-8F04-44EE-9D86-3886FC58BAD9}" type="pres">
      <dgm:prSet presAssocID="{66335BB2-6B75-4E38-8356-3BAE9E5C883D}" presName="par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1EA2D-244C-456D-850A-9AEDAE61D708}" type="pres">
      <dgm:prSet presAssocID="{66335BB2-6B75-4E38-8356-3BAE9E5C883D}" presName="desTx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1CE15-D30D-48B1-9520-4F5459DACFC9}" type="pres">
      <dgm:prSet presAssocID="{88DBB80F-0724-485C-9A36-CAA126C4E640}" presName="space" presStyleCnt="0"/>
      <dgm:spPr/>
    </dgm:pt>
    <dgm:pt modelId="{49AA61E0-12F3-4529-BA69-F419E1883EAC}" type="pres">
      <dgm:prSet presAssocID="{8B26B634-9C55-406C-8AC5-0D9FD32448F4}" presName="composite" presStyleCnt="0"/>
      <dgm:spPr/>
    </dgm:pt>
    <dgm:pt modelId="{4B18572F-AFF9-41D4-AF51-1ED08A890995}" type="pres">
      <dgm:prSet presAssocID="{8B26B634-9C55-406C-8AC5-0D9FD32448F4}" presName="par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7B4CF2-1AA4-40EF-BE73-7791FC2789CF}" type="pres">
      <dgm:prSet presAssocID="{8B26B634-9C55-406C-8AC5-0D9FD32448F4}" presName="desTx" presStyleLbl="revTx" presStyleIdx="3" presStyleCnt="6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8A200-6876-4ED5-80FC-5D111DD3B94D}" type="pres">
      <dgm:prSet presAssocID="{430D2BC6-9D44-441A-8A38-EE82D298D868}" presName="space" presStyleCnt="0"/>
      <dgm:spPr/>
    </dgm:pt>
    <dgm:pt modelId="{FD2B9419-5181-45D8-BFC1-1944A5AFBB5D}" type="pres">
      <dgm:prSet presAssocID="{077F6AF5-2330-4115-8BED-46B2D42F072A}" presName="composite" presStyleCnt="0"/>
      <dgm:spPr/>
    </dgm:pt>
    <dgm:pt modelId="{40CE4746-AC9C-4BA3-9890-E32663AF1849}" type="pres">
      <dgm:prSet presAssocID="{077F6AF5-2330-4115-8BED-46B2D42F072A}" presName="par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57EB5-16B5-4818-8DFF-205D2B010326}" type="pres">
      <dgm:prSet presAssocID="{077F6AF5-2330-4115-8BED-46B2D42F072A}" presName="desTx" presStyleLbl="revTx" presStyleIdx="4" presStyleCnt="6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3A62C-573B-4AF7-A35B-CBD0048E285B}" type="pres">
      <dgm:prSet presAssocID="{D884758B-326E-4289-A77D-1C64865960C3}" presName="space" presStyleCnt="0"/>
      <dgm:spPr/>
    </dgm:pt>
    <dgm:pt modelId="{2833394F-7C71-49BC-8F4B-B05338987D78}" type="pres">
      <dgm:prSet presAssocID="{D76F45E0-4C7E-428B-900A-F1ECAC4424CC}" presName="composite" presStyleCnt="0"/>
      <dgm:spPr/>
    </dgm:pt>
    <dgm:pt modelId="{396DA9EA-D044-4F2A-BB4E-BA421A17FC37}" type="pres">
      <dgm:prSet presAssocID="{D76F45E0-4C7E-428B-900A-F1ECAC4424CC}" presName="par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61DA9-EC09-4591-ABC1-77B3658F4D5E}" type="pres">
      <dgm:prSet presAssocID="{D76F45E0-4C7E-428B-900A-F1ECAC4424CC}" presName="desTx" presStyleLbl="revTx" presStyleIdx="5" presStyleCnt="6" custLinFactNeighborY="-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A61C60-12D2-446D-BE0E-5CD48F2D0DC5}" srcId="{4ED1C3FE-8DD1-434A-8876-CD53BE8B3650}" destId="{59572214-B446-46A6-93CB-D4D44C081CCE}" srcOrd="0" destOrd="0" parTransId="{B1DB8912-A633-48E3-B9FC-F2EE1F06608E}" sibTransId="{6BE45403-478A-46A5-B1BB-7D392B26D37B}"/>
    <dgm:cxn modelId="{9786CEE8-BDF1-46CE-A8CA-AA868D943A09}" srcId="{59572214-B446-46A6-93CB-D4D44C081CCE}" destId="{D026423A-E36D-41A5-B09B-1F18F3C85D1A}" srcOrd="1" destOrd="0" parTransId="{6B36CDE7-8719-4067-B77E-20E26B6325A7}" sibTransId="{2BD9A942-FC39-4BEE-B125-2893B4950E20}"/>
    <dgm:cxn modelId="{3A83FB9A-4ED4-4999-8E66-CEFAAFBF7030}" type="presOf" srcId="{4ED1C3FE-8DD1-434A-8876-CD53BE8B3650}" destId="{4BA714E0-3575-488A-B072-3592B1FBA632}" srcOrd="0" destOrd="0" presId="urn:microsoft.com/office/officeart/2005/8/layout/chevron1"/>
    <dgm:cxn modelId="{C369678E-FEDE-4D47-BBB7-9D5D3071D0C6}" type="presOf" srcId="{714C4958-9623-4564-941A-5299FD9D31C1}" destId="{7220AAAF-50FA-4D7F-A225-80A87273A7EB}" srcOrd="0" destOrd="0" presId="urn:microsoft.com/office/officeart/2005/8/layout/chevron1"/>
    <dgm:cxn modelId="{1F660E8E-1888-4E0C-B486-D3245885A6FF}" type="presOf" srcId="{D026423A-E36D-41A5-B09B-1F18F3C85D1A}" destId="{3DFE13BE-DAAB-4679-82D2-F55289454FA7}" srcOrd="0" destOrd="1" presId="urn:microsoft.com/office/officeart/2005/8/layout/chevron1"/>
    <dgm:cxn modelId="{53F364B5-8758-4103-BFE2-B3851960B5F7}" srcId="{077F6AF5-2330-4115-8BED-46B2D42F072A}" destId="{14A90717-5574-4515-A514-1DAEE9DCA114}" srcOrd="1" destOrd="0" parTransId="{AF756DFF-0E14-450A-B775-8B1ADA068EF0}" sibTransId="{42F20EF7-31B1-45A2-BC5D-26A4F98EA24D}"/>
    <dgm:cxn modelId="{1D121BF1-E7D4-4ECE-8E25-0617F57C509D}" type="presOf" srcId="{46953232-53C6-42F9-ACC7-B73A0776B8C0}" destId="{5A7B4CF2-1AA4-40EF-BE73-7791FC2789CF}" srcOrd="0" destOrd="2" presId="urn:microsoft.com/office/officeart/2005/8/layout/chevron1"/>
    <dgm:cxn modelId="{5EC4A290-B0C1-452E-B46A-0DD3B1BAFBDD}" type="presOf" srcId="{87162F47-091E-48AF-BBD2-8634977C6252}" destId="{5A7B4CF2-1AA4-40EF-BE73-7791FC2789CF}" srcOrd="0" destOrd="0" presId="urn:microsoft.com/office/officeart/2005/8/layout/chevron1"/>
    <dgm:cxn modelId="{9D905D27-B608-45D5-BFE6-44D25EC05485}" srcId="{4ED1C3FE-8DD1-434A-8876-CD53BE8B3650}" destId="{8B26B634-9C55-406C-8AC5-0D9FD32448F4}" srcOrd="3" destOrd="0" parTransId="{3DF28204-5BC1-4EA9-99BF-C9B1735501FB}" sibTransId="{430D2BC6-9D44-441A-8A38-EE82D298D868}"/>
    <dgm:cxn modelId="{F8AF3F93-4B07-4177-9D39-DDE011C69D99}" type="presOf" srcId="{59409F00-838B-40A1-8ABE-75ECE9365440}" destId="{3818D3E8-7E95-418E-A6E8-BD61041714EE}" srcOrd="0" destOrd="1" presId="urn:microsoft.com/office/officeart/2005/8/layout/chevron1"/>
    <dgm:cxn modelId="{073B5C5D-DBD1-42AF-9833-A5100468B666}" srcId="{D76F45E0-4C7E-428B-900A-F1ECAC4424CC}" destId="{5F16099A-C410-46DF-81E3-78EA68877EBF}" srcOrd="0" destOrd="0" parTransId="{056F2D4C-FD02-4212-8266-E961BEC7D690}" sibTransId="{89BBBBD6-C6D9-4582-8EC2-904B4FB10BC8}"/>
    <dgm:cxn modelId="{66993253-600E-458B-8CAB-100E8C60FAA8}" srcId="{4ED1C3FE-8DD1-434A-8876-CD53BE8B3650}" destId="{714C4958-9623-4564-941A-5299FD9D31C1}" srcOrd="1" destOrd="0" parTransId="{7C5B7001-7613-4177-A7CA-54D338DCB214}" sibTransId="{5DE0A3F4-B59F-4740-AF61-FD15257D544B}"/>
    <dgm:cxn modelId="{7D542E35-E1D1-4395-A96B-CA91F3FCF430}" srcId="{8B26B634-9C55-406C-8AC5-0D9FD32448F4}" destId="{46953232-53C6-42F9-ACC7-B73A0776B8C0}" srcOrd="2" destOrd="0" parTransId="{0819DB91-039D-4626-A892-F55169A339F9}" sibTransId="{F7B3E248-0717-490B-A4E6-9545966EFC97}"/>
    <dgm:cxn modelId="{212C9E39-86A2-4BEC-926D-F04D132CF807}" type="presOf" srcId="{3DC03BA3-5CED-4959-A045-58FFA385A863}" destId="{3818D3E8-7E95-418E-A6E8-BD61041714EE}" srcOrd="0" destOrd="0" presId="urn:microsoft.com/office/officeart/2005/8/layout/chevron1"/>
    <dgm:cxn modelId="{74ACC11D-E5A5-4FA5-999F-61558A93E505}" type="presOf" srcId="{59572214-B446-46A6-93CB-D4D44C081CCE}" destId="{F67D55F1-24B6-4C8C-BB85-DACA3C38F71B}" srcOrd="0" destOrd="0" presId="urn:microsoft.com/office/officeart/2005/8/layout/chevron1"/>
    <dgm:cxn modelId="{A313546D-1016-4D3F-9937-A3A9FE6EDF5D}" type="presOf" srcId="{077F6AF5-2330-4115-8BED-46B2D42F072A}" destId="{40CE4746-AC9C-4BA3-9890-E32663AF1849}" srcOrd="0" destOrd="0" presId="urn:microsoft.com/office/officeart/2005/8/layout/chevron1"/>
    <dgm:cxn modelId="{6AF2F8EE-70D2-4231-B495-10B28A20A57D}" srcId="{59572214-B446-46A6-93CB-D4D44C081CCE}" destId="{C7179107-05BD-420A-941F-ADC4243D6555}" srcOrd="0" destOrd="0" parTransId="{E432C0AF-2B9F-4B50-95B3-BFBB4F38299D}" sibTransId="{C5165632-0D83-4978-AB79-702FA9F8916F}"/>
    <dgm:cxn modelId="{C65CE122-8DA6-4894-A783-DC28ECC8E5DC}" type="presOf" srcId="{530D3538-EBAE-46AC-B791-0C28C5495DA0}" destId="{76961DA9-EC09-4591-ABC1-77B3658F4D5E}" srcOrd="0" destOrd="1" presId="urn:microsoft.com/office/officeart/2005/8/layout/chevron1"/>
    <dgm:cxn modelId="{378582DC-EDD1-46AF-A245-81A66612F610}" srcId="{8B26B634-9C55-406C-8AC5-0D9FD32448F4}" destId="{6ADA6F22-56A0-4AB0-9FD9-A1E77E8BC58E}" srcOrd="1" destOrd="0" parTransId="{BC326969-199F-426D-9F72-D101F7B66208}" sibTransId="{FEC40E03-46E3-4D57-A47C-FE60F6599FA2}"/>
    <dgm:cxn modelId="{EC482436-95A3-43F7-A144-80B983E04EA0}" srcId="{8B26B634-9C55-406C-8AC5-0D9FD32448F4}" destId="{87162F47-091E-48AF-BBD2-8634977C6252}" srcOrd="0" destOrd="0" parTransId="{1729DC0E-E078-4289-B84D-30115339962A}" sibTransId="{8D2075DB-191A-4730-99F4-4F0DA20A5103}"/>
    <dgm:cxn modelId="{31FFFC8D-2C19-4C74-B532-FC6638D08F07}" type="presOf" srcId="{6ADA6F22-56A0-4AB0-9FD9-A1E77E8BC58E}" destId="{5A7B4CF2-1AA4-40EF-BE73-7791FC2789CF}" srcOrd="0" destOrd="1" presId="urn:microsoft.com/office/officeart/2005/8/layout/chevron1"/>
    <dgm:cxn modelId="{A8497C8F-CD87-48DF-8290-BADE0F4E07C7}" srcId="{66335BB2-6B75-4E38-8356-3BAE9E5C883D}" destId="{D43D055D-E3BC-4EAD-9D97-F0144AD917C2}" srcOrd="1" destOrd="0" parTransId="{646C5CC4-44DC-4617-BC7F-1751B59C9EB7}" sibTransId="{07F8B080-CFC7-445F-920D-5A4B39F2000C}"/>
    <dgm:cxn modelId="{33F83174-DC4F-4A52-A87C-9D0C6FD3DB8C}" type="presOf" srcId="{14A90717-5574-4515-A514-1DAEE9DCA114}" destId="{A0D57EB5-16B5-4818-8DFF-205D2B010326}" srcOrd="0" destOrd="1" presId="urn:microsoft.com/office/officeart/2005/8/layout/chevron1"/>
    <dgm:cxn modelId="{D4E1FFEE-6F59-4BE0-81FF-DACD4BE3AADB}" srcId="{714C4958-9623-4564-941A-5299FD9D31C1}" destId="{59409F00-838B-40A1-8ABE-75ECE9365440}" srcOrd="1" destOrd="0" parTransId="{748D598F-4A8A-42BF-BE81-E7BBC002E767}" sibTransId="{54BC72E8-F9A6-4AD6-A647-33646F25AE84}"/>
    <dgm:cxn modelId="{8D274308-EF26-4567-94E6-7DB69DCECD1C}" type="presOf" srcId="{1607AB89-93CD-4FF6-BC8B-BC866F522C3B}" destId="{A0D57EB5-16B5-4818-8DFF-205D2B010326}" srcOrd="0" destOrd="0" presId="urn:microsoft.com/office/officeart/2005/8/layout/chevron1"/>
    <dgm:cxn modelId="{1881D9DA-77F0-44A3-9B41-569D95B80EBA}" type="presOf" srcId="{8B26B634-9C55-406C-8AC5-0D9FD32448F4}" destId="{4B18572F-AFF9-41D4-AF51-1ED08A890995}" srcOrd="0" destOrd="0" presId="urn:microsoft.com/office/officeart/2005/8/layout/chevron1"/>
    <dgm:cxn modelId="{55983DC5-F887-4A1E-95D7-BB38047DEF69}" srcId="{077F6AF5-2330-4115-8BED-46B2D42F072A}" destId="{1607AB89-93CD-4FF6-BC8B-BC866F522C3B}" srcOrd="0" destOrd="0" parTransId="{3D8CB7CF-CCFE-46AC-9BA8-53F5ABB405A3}" sibTransId="{6312D4DE-8088-4190-942C-5C4CAF05019F}"/>
    <dgm:cxn modelId="{3D753650-98BB-4D81-AC58-C61944D931CD}" srcId="{8B26B634-9C55-406C-8AC5-0D9FD32448F4}" destId="{746AF6AA-63D4-4C4C-B9AE-5C9073082A6F}" srcOrd="3" destOrd="0" parTransId="{1AE6667D-6080-42E3-8A93-794D0D6401C6}" sibTransId="{CB30BA2D-57BD-430E-9B90-ADAF0CB2481A}"/>
    <dgm:cxn modelId="{4A974B1A-6C49-4D3C-871E-B7A90E8BADA3}" srcId="{714C4958-9623-4564-941A-5299FD9D31C1}" destId="{3DC03BA3-5CED-4959-A045-58FFA385A863}" srcOrd="0" destOrd="0" parTransId="{B9B871D1-37D7-44FD-8A51-63A1398AD93D}" sibTransId="{B2DF6303-64BA-405E-8CDA-CCDF2A86CEC6}"/>
    <dgm:cxn modelId="{DCC435FA-71C4-4EE8-B0C8-748CD4293530}" srcId="{66335BB2-6B75-4E38-8356-3BAE9E5C883D}" destId="{F84BB74E-1567-449C-8059-1C91BF751A32}" srcOrd="2" destOrd="0" parTransId="{66F470DB-C619-4006-A7C0-A1BF4987ADF8}" sibTransId="{EB8744CF-B6DE-407C-AF32-C5265CE1777D}"/>
    <dgm:cxn modelId="{62FAC388-389C-496A-94FD-4CBD3C9F597E}" type="presOf" srcId="{66335BB2-6B75-4E38-8356-3BAE9E5C883D}" destId="{8726205A-8F04-44EE-9D86-3886FC58BAD9}" srcOrd="0" destOrd="0" presId="urn:microsoft.com/office/officeart/2005/8/layout/chevron1"/>
    <dgm:cxn modelId="{3C49B6ED-A009-4497-9AAE-0B8AA4607312}" srcId="{4ED1C3FE-8DD1-434A-8876-CD53BE8B3650}" destId="{66335BB2-6B75-4E38-8356-3BAE9E5C883D}" srcOrd="2" destOrd="0" parTransId="{E9833C1C-518E-4C74-A177-E3E29AC70E37}" sibTransId="{88DBB80F-0724-485C-9A36-CAA126C4E640}"/>
    <dgm:cxn modelId="{473B7987-7F1A-4B1C-887D-01126717C713}" type="presOf" srcId="{C7179107-05BD-420A-941F-ADC4243D6555}" destId="{3DFE13BE-DAAB-4679-82D2-F55289454FA7}" srcOrd="0" destOrd="0" presId="urn:microsoft.com/office/officeart/2005/8/layout/chevron1"/>
    <dgm:cxn modelId="{27DC2509-FBD6-4682-A504-F859FF28BF2A}" type="presOf" srcId="{F84BB74E-1567-449C-8059-1C91BF751A32}" destId="{4A71EA2D-244C-456D-850A-9AEDAE61D708}" srcOrd="0" destOrd="2" presId="urn:microsoft.com/office/officeart/2005/8/layout/chevron1"/>
    <dgm:cxn modelId="{97E2C5F8-BE4F-42D1-BA36-79B9767AE786}" type="presOf" srcId="{D76F45E0-4C7E-428B-900A-F1ECAC4424CC}" destId="{396DA9EA-D044-4F2A-BB4E-BA421A17FC37}" srcOrd="0" destOrd="0" presId="urn:microsoft.com/office/officeart/2005/8/layout/chevron1"/>
    <dgm:cxn modelId="{545B61B4-75E6-4788-8D21-7F5FC17A765A}" srcId="{4ED1C3FE-8DD1-434A-8876-CD53BE8B3650}" destId="{D76F45E0-4C7E-428B-900A-F1ECAC4424CC}" srcOrd="5" destOrd="0" parTransId="{14B9EC98-A09E-4FD2-A012-0B3EF984CD81}" sibTransId="{EC121931-A7A0-45B9-8012-E1E41922AF6A}"/>
    <dgm:cxn modelId="{2E3E4CBB-29D2-4497-BB3F-A21BC03F1B9F}" type="presOf" srcId="{E81BC144-584E-4158-9862-CF315B151E2F}" destId="{4A71EA2D-244C-456D-850A-9AEDAE61D708}" srcOrd="0" destOrd="0" presId="urn:microsoft.com/office/officeart/2005/8/layout/chevron1"/>
    <dgm:cxn modelId="{685F3CFD-01DE-4320-B258-F81F6D0C08A9}" type="presOf" srcId="{D43D055D-E3BC-4EAD-9D97-F0144AD917C2}" destId="{4A71EA2D-244C-456D-850A-9AEDAE61D708}" srcOrd="0" destOrd="1" presId="urn:microsoft.com/office/officeart/2005/8/layout/chevron1"/>
    <dgm:cxn modelId="{2175C579-F673-428D-B8BC-310C6A9669F9}" type="presOf" srcId="{746AF6AA-63D4-4C4C-B9AE-5C9073082A6F}" destId="{5A7B4CF2-1AA4-40EF-BE73-7791FC2789CF}" srcOrd="0" destOrd="3" presId="urn:microsoft.com/office/officeart/2005/8/layout/chevron1"/>
    <dgm:cxn modelId="{23A32092-A292-4DB9-B3A7-E2B0D0C25074}" srcId="{66335BB2-6B75-4E38-8356-3BAE9E5C883D}" destId="{E81BC144-584E-4158-9862-CF315B151E2F}" srcOrd="0" destOrd="0" parTransId="{3FCEEEE5-A41F-4CB2-A295-DB78F5759FA8}" sibTransId="{71848BBF-1C93-428F-92B9-F06DA9167D51}"/>
    <dgm:cxn modelId="{708D2315-A50B-4C9B-A0B7-7FCAC4C73460}" srcId="{D76F45E0-4C7E-428B-900A-F1ECAC4424CC}" destId="{530D3538-EBAE-46AC-B791-0C28C5495DA0}" srcOrd="1" destOrd="0" parTransId="{69DE1D90-9AD0-4B0F-BE82-A946E06B0590}" sibTransId="{D7B01BBD-A83F-4A4E-8694-B92C1D83D488}"/>
    <dgm:cxn modelId="{D1667FD4-3FF3-4050-AFEA-B29409638D6E}" srcId="{4ED1C3FE-8DD1-434A-8876-CD53BE8B3650}" destId="{077F6AF5-2330-4115-8BED-46B2D42F072A}" srcOrd="4" destOrd="0" parTransId="{EA553A92-2EE2-46C7-8678-9B4641CCC3BF}" sibTransId="{D884758B-326E-4289-A77D-1C64865960C3}"/>
    <dgm:cxn modelId="{FED1D3CC-910A-499D-A776-714B347557DD}" type="presOf" srcId="{5F16099A-C410-46DF-81E3-78EA68877EBF}" destId="{76961DA9-EC09-4591-ABC1-77B3658F4D5E}" srcOrd="0" destOrd="0" presId="urn:microsoft.com/office/officeart/2005/8/layout/chevron1"/>
    <dgm:cxn modelId="{5361AE57-74A7-41F5-BEA3-5D43BB9349E9}" type="presParOf" srcId="{4BA714E0-3575-488A-B072-3592B1FBA632}" destId="{8CCEF4F1-BE53-40A6-8D0D-D783DA1060EF}" srcOrd="0" destOrd="0" presId="urn:microsoft.com/office/officeart/2005/8/layout/chevron1"/>
    <dgm:cxn modelId="{CC1939DC-4EC7-4D55-B59A-D41461D03941}" type="presParOf" srcId="{8CCEF4F1-BE53-40A6-8D0D-D783DA1060EF}" destId="{F67D55F1-24B6-4C8C-BB85-DACA3C38F71B}" srcOrd="0" destOrd="0" presId="urn:microsoft.com/office/officeart/2005/8/layout/chevron1"/>
    <dgm:cxn modelId="{A15C299E-05CE-4B2C-9C91-0437B3F7340C}" type="presParOf" srcId="{8CCEF4F1-BE53-40A6-8D0D-D783DA1060EF}" destId="{3DFE13BE-DAAB-4679-82D2-F55289454FA7}" srcOrd="1" destOrd="0" presId="urn:microsoft.com/office/officeart/2005/8/layout/chevron1"/>
    <dgm:cxn modelId="{49603CA1-A9A4-4710-87ED-C8E8EFB73BFE}" type="presParOf" srcId="{4BA714E0-3575-488A-B072-3592B1FBA632}" destId="{1AF4FECC-677D-4700-8DEA-E14A9DD2B1BC}" srcOrd="1" destOrd="0" presId="urn:microsoft.com/office/officeart/2005/8/layout/chevron1"/>
    <dgm:cxn modelId="{3CE606CD-8F26-4F78-80AC-D92C4EA4E9F0}" type="presParOf" srcId="{4BA714E0-3575-488A-B072-3592B1FBA632}" destId="{C0DA1FB0-5D28-4FC8-AAD7-20A9BC0C43F9}" srcOrd="2" destOrd="0" presId="urn:microsoft.com/office/officeart/2005/8/layout/chevron1"/>
    <dgm:cxn modelId="{F6B8AA8B-1658-49EA-9A17-D06FB4D06338}" type="presParOf" srcId="{C0DA1FB0-5D28-4FC8-AAD7-20A9BC0C43F9}" destId="{7220AAAF-50FA-4D7F-A225-80A87273A7EB}" srcOrd="0" destOrd="0" presId="urn:microsoft.com/office/officeart/2005/8/layout/chevron1"/>
    <dgm:cxn modelId="{742E4FA1-8557-47C7-89FC-E2533B2EB6D6}" type="presParOf" srcId="{C0DA1FB0-5D28-4FC8-AAD7-20A9BC0C43F9}" destId="{3818D3E8-7E95-418E-A6E8-BD61041714EE}" srcOrd="1" destOrd="0" presId="urn:microsoft.com/office/officeart/2005/8/layout/chevron1"/>
    <dgm:cxn modelId="{7C4A52F1-EBD0-4A93-AFCB-D1EA77BC2D68}" type="presParOf" srcId="{4BA714E0-3575-488A-B072-3592B1FBA632}" destId="{227A49F6-9960-4004-9206-A49BD0EE34F2}" srcOrd="3" destOrd="0" presId="urn:microsoft.com/office/officeart/2005/8/layout/chevron1"/>
    <dgm:cxn modelId="{D901A830-58B3-4F4D-9E53-50362795B8E9}" type="presParOf" srcId="{4BA714E0-3575-488A-B072-3592B1FBA632}" destId="{7A53DB31-E666-4020-86BC-6A1926F0F9E2}" srcOrd="4" destOrd="0" presId="urn:microsoft.com/office/officeart/2005/8/layout/chevron1"/>
    <dgm:cxn modelId="{5384D1F5-2D1C-4FBF-B693-B18523D4F170}" type="presParOf" srcId="{7A53DB31-E666-4020-86BC-6A1926F0F9E2}" destId="{8726205A-8F04-44EE-9D86-3886FC58BAD9}" srcOrd="0" destOrd="0" presId="urn:microsoft.com/office/officeart/2005/8/layout/chevron1"/>
    <dgm:cxn modelId="{40E411E2-E056-4515-92B9-176CCE01D2B9}" type="presParOf" srcId="{7A53DB31-E666-4020-86BC-6A1926F0F9E2}" destId="{4A71EA2D-244C-456D-850A-9AEDAE61D708}" srcOrd="1" destOrd="0" presId="urn:microsoft.com/office/officeart/2005/8/layout/chevron1"/>
    <dgm:cxn modelId="{F114F102-F7F9-4759-B896-4522C87738DB}" type="presParOf" srcId="{4BA714E0-3575-488A-B072-3592B1FBA632}" destId="{C031CE15-D30D-48B1-9520-4F5459DACFC9}" srcOrd="5" destOrd="0" presId="urn:microsoft.com/office/officeart/2005/8/layout/chevron1"/>
    <dgm:cxn modelId="{9B14B4E1-04AF-402C-8F4C-F1FFA3917895}" type="presParOf" srcId="{4BA714E0-3575-488A-B072-3592B1FBA632}" destId="{49AA61E0-12F3-4529-BA69-F419E1883EAC}" srcOrd="6" destOrd="0" presId="urn:microsoft.com/office/officeart/2005/8/layout/chevron1"/>
    <dgm:cxn modelId="{F3F9BBB1-9F6C-4AEE-838B-23A1C1BFD50A}" type="presParOf" srcId="{49AA61E0-12F3-4529-BA69-F419E1883EAC}" destId="{4B18572F-AFF9-41D4-AF51-1ED08A890995}" srcOrd="0" destOrd="0" presId="urn:microsoft.com/office/officeart/2005/8/layout/chevron1"/>
    <dgm:cxn modelId="{7D088DD9-E719-4034-80DE-0977772257CD}" type="presParOf" srcId="{49AA61E0-12F3-4529-BA69-F419E1883EAC}" destId="{5A7B4CF2-1AA4-40EF-BE73-7791FC2789CF}" srcOrd="1" destOrd="0" presId="urn:microsoft.com/office/officeart/2005/8/layout/chevron1"/>
    <dgm:cxn modelId="{4052D23D-237D-466A-A29D-6094971B59CD}" type="presParOf" srcId="{4BA714E0-3575-488A-B072-3592B1FBA632}" destId="{96D8A200-6876-4ED5-80FC-5D111DD3B94D}" srcOrd="7" destOrd="0" presId="urn:microsoft.com/office/officeart/2005/8/layout/chevron1"/>
    <dgm:cxn modelId="{2F4DE229-5F33-4EDC-90A0-0606EAFB9CC4}" type="presParOf" srcId="{4BA714E0-3575-488A-B072-3592B1FBA632}" destId="{FD2B9419-5181-45D8-BFC1-1944A5AFBB5D}" srcOrd="8" destOrd="0" presId="urn:microsoft.com/office/officeart/2005/8/layout/chevron1"/>
    <dgm:cxn modelId="{BD79E5CD-CF1E-4041-B372-F4F2C15315FC}" type="presParOf" srcId="{FD2B9419-5181-45D8-BFC1-1944A5AFBB5D}" destId="{40CE4746-AC9C-4BA3-9890-E32663AF1849}" srcOrd="0" destOrd="0" presId="urn:microsoft.com/office/officeart/2005/8/layout/chevron1"/>
    <dgm:cxn modelId="{9F21615D-FFA8-4E39-86A9-AB8718AEDB1B}" type="presParOf" srcId="{FD2B9419-5181-45D8-BFC1-1944A5AFBB5D}" destId="{A0D57EB5-16B5-4818-8DFF-205D2B010326}" srcOrd="1" destOrd="0" presId="urn:microsoft.com/office/officeart/2005/8/layout/chevron1"/>
    <dgm:cxn modelId="{7E68DB7D-8E7A-4EDE-9DDD-531EF7D3B56D}" type="presParOf" srcId="{4BA714E0-3575-488A-B072-3592B1FBA632}" destId="{4B13A62C-573B-4AF7-A35B-CBD0048E285B}" srcOrd="9" destOrd="0" presId="urn:microsoft.com/office/officeart/2005/8/layout/chevron1"/>
    <dgm:cxn modelId="{E06954AA-0979-46BD-9CD8-4B49747375F7}" type="presParOf" srcId="{4BA714E0-3575-488A-B072-3592B1FBA632}" destId="{2833394F-7C71-49BC-8F4B-B05338987D78}" srcOrd="10" destOrd="0" presId="urn:microsoft.com/office/officeart/2005/8/layout/chevron1"/>
    <dgm:cxn modelId="{8CECEE62-08CC-4661-B6FB-6DB2C1F79E7E}" type="presParOf" srcId="{2833394F-7C71-49BC-8F4B-B05338987D78}" destId="{396DA9EA-D044-4F2A-BB4E-BA421A17FC37}" srcOrd="0" destOrd="0" presId="urn:microsoft.com/office/officeart/2005/8/layout/chevron1"/>
    <dgm:cxn modelId="{C15A9DB8-9103-437E-9528-A5B2C1E84834}" type="presParOf" srcId="{2833394F-7C71-49BC-8F4B-B05338987D78}" destId="{76961DA9-EC09-4591-ABC1-77B3658F4D5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D55F1-24B6-4C8C-BB85-DACA3C38F71B}">
      <dsp:nvSpPr>
        <dsp:cNvPr id="0" name=""/>
        <dsp:cNvSpPr/>
      </dsp:nvSpPr>
      <dsp:spPr>
        <a:xfrm>
          <a:off x="6268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>
              <a:latin typeface="+mn-lt"/>
            </a:rPr>
            <a:t>Исследование и идея</a:t>
          </a:r>
          <a:endParaRPr lang="ru-RU" sz="1000" b="1" kern="1200" dirty="0">
            <a:latin typeface="+mn-lt"/>
          </a:endParaRPr>
        </a:p>
      </dsp:txBody>
      <dsp:txXfrm>
        <a:off x="329882" y="148776"/>
        <a:ext cx="970842" cy="647228"/>
      </dsp:txXfrm>
    </dsp:sp>
    <dsp:sp modelId="{3DFE13BE-DAAB-4679-82D2-F55289454FA7}">
      <dsp:nvSpPr>
        <dsp:cNvPr id="0" name=""/>
        <dsp:cNvSpPr/>
      </dsp:nvSpPr>
      <dsp:spPr>
        <a:xfrm>
          <a:off x="6268" y="867871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>
              <a:latin typeface="+mn-lt"/>
            </a:rPr>
            <a:t>Поиск и когнитивная аналитика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ML &amp; Big Data</a:t>
          </a:r>
          <a:endParaRPr lang="ru-RU" sz="1400" b="0" kern="1200" dirty="0">
            <a:latin typeface="+mn-lt"/>
          </a:endParaRPr>
        </a:p>
      </dsp:txBody>
      <dsp:txXfrm>
        <a:off x="6268" y="867871"/>
        <a:ext cx="1294456" cy="1206562"/>
      </dsp:txXfrm>
    </dsp:sp>
    <dsp:sp modelId="{7220AAAF-50FA-4D7F-A225-80A87273A7EB}">
      <dsp:nvSpPr>
        <dsp:cNvPr id="0" name=""/>
        <dsp:cNvSpPr/>
      </dsp:nvSpPr>
      <dsp:spPr>
        <a:xfrm>
          <a:off x="1408339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>
              <a:latin typeface="+mn-lt"/>
            </a:rPr>
            <a:t>Концепция</a:t>
          </a:r>
        </a:p>
      </dsp:txBody>
      <dsp:txXfrm>
        <a:off x="1731953" y="148776"/>
        <a:ext cx="970842" cy="647228"/>
      </dsp:txXfrm>
    </dsp:sp>
    <dsp:sp modelId="{3818D3E8-7E95-418E-A6E8-BD61041714EE}">
      <dsp:nvSpPr>
        <dsp:cNvPr id="0" name=""/>
        <dsp:cNvSpPr/>
      </dsp:nvSpPr>
      <dsp:spPr>
        <a:xfrm>
          <a:off x="1408339" y="867871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Design Thinking</a:t>
          </a:r>
          <a:endParaRPr lang="ru-RU" sz="1400" b="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Garage</a:t>
          </a:r>
          <a:endParaRPr lang="ru-RU" sz="1400" b="0" kern="1200" dirty="0">
            <a:latin typeface="+mn-lt"/>
          </a:endParaRPr>
        </a:p>
      </dsp:txBody>
      <dsp:txXfrm>
        <a:off x="1408339" y="867871"/>
        <a:ext cx="1294456" cy="1206562"/>
      </dsp:txXfrm>
    </dsp:sp>
    <dsp:sp modelId="{8726205A-8F04-44EE-9D86-3886FC58BAD9}">
      <dsp:nvSpPr>
        <dsp:cNvPr id="0" name=""/>
        <dsp:cNvSpPr/>
      </dsp:nvSpPr>
      <dsp:spPr>
        <a:xfrm>
          <a:off x="2810409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>
              <a:latin typeface="+mn-lt"/>
            </a:rPr>
            <a:t>Дизайн</a:t>
          </a:r>
          <a:r>
            <a:rPr lang="en-US" sz="1000" b="1" i="0" kern="1200" dirty="0">
              <a:latin typeface="+mn-lt"/>
            </a:rPr>
            <a:t> &gt; </a:t>
          </a:r>
          <a:r>
            <a:rPr lang="ru-RU" sz="1000" b="1" i="0" kern="1200" dirty="0">
              <a:latin typeface="+mn-lt"/>
            </a:rPr>
            <a:t>Прототип</a:t>
          </a:r>
          <a:r>
            <a:rPr lang="en-US" sz="1000" b="1" i="0" kern="1200" dirty="0">
              <a:latin typeface="+mn-lt"/>
            </a:rPr>
            <a:t> &gt; </a:t>
          </a:r>
          <a:r>
            <a:rPr lang="ru-RU" sz="1000" b="1" i="0" kern="1200" dirty="0">
              <a:latin typeface="+mn-lt"/>
            </a:rPr>
            <a:t>Тестирование</a:t>
          </a:r>
          <a:endParaRPr lang="ru-RU" sz="900" b="0" kern="1200" dirty="0">
            <a:latin typeface="+mn-lt"/>
          </a:endParaRPr>
        </a:p>
      </dsp:txBody>
      <dsp:txXfrm>
        <a:off x="3134023" y="148776"/>
        <a:ext cx="970842" cy="647228"/>
      </dsp:txXfrm>
    </dsp:sp>
    <dsp:sp modelId="{4A71EA2D-244C-456D-850A-9AEDAE61D708}">
      <dsp:nvSpPr>
        <dsp:cNvPr id="0" name=""/>
        <dsp:cNvSpPr/>
      </dsp:nvSpPr>
      <dsp:spPr>
        <a:xfrm>
          <a:off x="2810409" y="876908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>
              <a:latin typeface="+mn-lt"/>
            </a:rPr>
            <a:t>Песочницы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>
              <a:latin typeface="+mn-lt"/>
            </a:rPr>
            <a:t>Контейнеры, ВМ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>
              <a:latin typeface="+mn-lt"/>
            </a:rPr>
            <a:t>Микро-сервисы</a:t>
          </a:r>
        </a:p>
      </dsp:txBody>
      <dsp:txXfrm>
        <a:off x="2810409" y="876908"/>
        <a:ext cx="1294456" cy="1206562"/>
      </dsp:txXfrm>
    </dsp:sp>
    <dsp:sp modelId="{4B18572F-AFF9-41D4-AF51-1ED08A890995}">
      <dsp:nvSpPr>
        <dsp:cNvPr id="0" name=""/>
        <dsp:cNvSpPr/>
      </dsp:nvSpPr>
      <dsp:spPr>
        <a:xfrm>
          <a:off x="4212479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>
              <a:latin typeface="+mn-lt"/>
            </a:rPr>
            <a:t>Внедрение</a:t>
          </a:r>
          <a:r>
            <a:rPr lang="en-US" sz="1000" b="1" i="0" kern="1200" dirty="0">
              <a:latin typeface="+mn-lt"/>
            </a:rPr>
            <a:t>, </a:t>
          </a:r>
          <a:r>
            <a:rPr lang="ru-RU" sz="1000" b="1" kern="1200" dirty="0">
              <a:latin typeface="+mn-lt"/>
            </a:rPr>
            <a:t>Интеграция</a:t>
          </a:r>
        </a:p>
      </dsp:txBody>
      <dsp:txXfrm>
        <a:off x="4536093" y="148776"/>
        <a:ext cx="970842" cy="647228"/>
      </dsp:txXfrm>
    </dsp:sp>
    <dsp:sp modelId="{5A7B4CF2-1AA4-40EF-BE73-7791FC2789CF}">
      <dsp:nvSpPr>
        <dsp:cNvPr id="0" name=""/>
        <dsp:cNvSpPr/>
      </dsp:nvSpPr>
      <dsp:spPr>
        <a:xfrm>
          <a:off x="4212479" y="867871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>
              <a:latin typeface="+mn-lt"/>
            </a:rPr>
            <a:t>DevOps</a:t>
          </a:r>
          <a:endParaRPr lang="ru-RU" sz="1400" b="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CI/CD</a:t>
          </a:r>
          <a:endParaRPr lang="ru-RU" sz="1400" b="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API </a:t>
          </a:r>
          <a:r>
            <a:rPr lang="ru-RU" sz="1400" b="0" kern="1200" dirty="0">
              <a:latin typeface="+mn-lt"/>
            </a:rPr>
            <a:t>экономика</a:t>
          </a: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>
              <a:latin typeface="+mn-lt"/>
            </a:rPr>
            <a:t>Партнерская экосистема</a:t>
          </a:r>
          <a:endParaRPr lang="ru-RU" sz="1400" b="0" kern="1200" dirty="0">
            <a:latin typeface="+mn-lt"/>
          </a:endParaRPr>
        </a:p>
      </dsp:txBody>
      <dsp:txXfrm>
        <a:off x="4212479" y="867871"/>
        <a:ext cx="1294456" cy="1206562"/>
      </dsp:txXfrm>
    </dsp:sp>
    <dsp:sp modelId="{40CE4746-AC9C-4BA3-9890-E32663AF1849}">
      <dsp:nvSpPr>
        <dsp:cNvPr id="0" name=""/>
        <dsp:cNvSpPr/>
      </dsp:nvSpPr>
      <dsp:spPr>
        <a:xfrm>
          <a:off x="5614550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>
              <a:latin typeface="+mn-lt"/>
            </a:rPr>
            <a:t>Новые версии</a:t>
          </a:r>
          <a:endParaRPr lang="ru-RU" sz="1000" b="1" kern="1200" dirty="0">
            <a:latin typeface="+mn-lt"/>
          </a:endParaRPr>
        </a:p>
      </dsp:txBody>
      <dsp:txXfrm>
        <a:off x="5938164" y="148776"/>
        <a:ext cx="970842" cy="647228"/>
      </dsp:txXfrm>
    </dsp:sp>
    <dsp:sp modelId="{A0D57EB5-16B5-4818-8DFF-205D2B010326}">
      <dsp:nvSpPr>
        <dsp:cNvPr id="0" name=""/>
        <dsp:cNvSpPr/>
      </dsp:nvSpPr>
      <dsp:spPr>
        <a:xfrm>
          <a:off x="5614550" y="867871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CI/CD</a:t>
          </a:r>
          <a:endParaRPr lang="ru-RU" sz="1400" b="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>
              <a:latin typeface="+mn-lt"/>
            </a:rPr>
            <a:t>Мобильные и </a:t>
          </a:r>
          <a:r>
            <a:rPr lang="en-US" sz="1400" b="0" kern="1200" dirty="0">
              <a:latin typeface="+mn-lt"/>
            </a:rPr>
            <a:t>Cloud native </a:t>
          </a:r>
          <a:r>
            <a:rPr lang="ru-RU" sz="1400" b="0" kern="1200" dirty="0">
              <a:latin typeface="+mn-lt"/>
            </a:rPr>
            <a:t>приложения</a:t>
          </a:r>
        </a:p>
      </dsp:txBody>
      <dsp:txXfrm>
        <a:off x="5614550" y="867871"/>
        <a:ext cx="1294456" cy="1206562"/>
      </dsp:txXfrm>
    </dsp:sp>
    <dsp:sp modelId="{396DA9EA-D044-4F2A-BB4E-BA421A17FC37}">
      <dsp:nvSpPr>
        <dsp:cNvPr id="0" name=""/>
        <dsp:cNvSpPr/>
      </dsp:nvSpPr>
      <dsp:spPr>
        <a:xfrm>
          <a:off x="7016620" y="148776"/>
          <a:ext cx="1618070" cy="647228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>
              <a:latin typeface="+mn-lt"/>
            </a:rPr>
            <a:t>Управление</a:t>
          </a:r>
          <a:r>
            <a:rPr lang="en-US" sz="1000" b="1" i="0" kern="1200">
              <a:latin typeface="+mn-lt"/>
            </a:rPr>
            <a:t> &amp; </a:t>
          </a:r>
          <a:r>
            <a:rPr lang="ru-RU" sz="1000" b="1" i="0" kern="1200">
              <a:latin typeface="+mn-lt"/>
            </a:rPr>
            <a:t>поддержка</a:t>
          </a:r>
          <a:endParaRPr lang="ru-RU" sz="1000" b="1" kern="1200" dirty="0">
            <a:latin typeface="+mn-lt"/>
          </a:endParaRPr>
        </a:p>
      </dsp:txBody>
      <dsp:txXfrm>
        <a:off x="7340234" y="148776"/>
        <a:ext cx="970842" cy="647228"/>
      </dsp:txXfrm>
    </dsp:sp>
    <dsp:sp modelId="{76961DA9-EC09-4591-ABC1-77B3658F4D5E}">
      <dsp:nvSpPr>
        <dsp:cNvPr id="0" name=""/>
        <dsp:cNvSpPr/>
      </dsp:nvSpPr>
      <dsp:spPr>
        <a:xfrm>
          <a:off x="7016620" y="867871"/>
          <a:ext cx="1294456" cy="120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Security Operations Center (SOC)</a:t>
          </a:r>
          <a:endParaRPr lang="ru-RU" sz="1400" b="0" kern="1200" dirty="0">
            <a:latin typeface="+mn-lt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>
              <a:latin typeface="+mn-lt"/>
            </a:rPr>
            <a:t>Application Performance Management</a:t>
          </a:r>
          <a:endParaRPr lang="ru-RU" sz="1400" b="0" kern="1200" dirty="0">
            <a:latin typeface="+mn-lt"/>
          </a:endParaRPr>
        </a:p>
      </dsp:txBody>
      <dsp:txXfrm>
        <a:off x="7016620" y="867871"/>
        <a:ext cx="1294456" cy="120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/>
          <a:lstStyle>
            <a:lvl1pPr algn="l">
              <a:defRPr sz="1200"/>
            </a:lvl1pPr>
          </a:lstStyle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247" y="2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/>
          <a:lstStyle>
            <a:lvl1pPr algn="r">
              <a:defRPr sz="1200"/>
            </a:lvl1pPr>
          </a:lstStyle>
          <a:p>
            <a:fld id="{26D63B0F-C1D6-4417-9389-8B02FE737C40}" type="datetimeFigureOut">
              <a:rPr lang="ru-RU" smtClean="0">
                <a:latin typeface="Calibri" panose="020F0502020204030204" pitchFamily="34" charset="0"/>
              </a:rPr>
              <a:t>07.11.2018</a:t>
            </a:fld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3106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 anchor="b"/>
          <a:lstStyle>
            <a:lvl1pPr algn="l">
              <a:defRPr sz="1200"/>
            </a:lvl1pPr>
          </a:lstStyle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247" y="6743106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 anchor="b"/>
          <a:lstStyle>
            <a:lvl1pPr algn="r">
              <a:defRPr sz="1200"/>
            </a:lvl1pPr>
          </a:lstStyle>
          <a:p>
            <a:fld id="{97DEB7EA-7CB7-4AD8-B95B-348A0F1F4888}" type="slidenum">
              <a:rPr lang="ru-RU" smtClean="0">
                <a:latin typeface="Calibri" panose="020F0502020204030204" pitchFamily="34" charset="0"/>
              </a:r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247" y="2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2C6B12C-0953-4B32-80E2-CECE56760566}" type="datetimeFigureOut">
              <a:rPr lang="ru-RU" smtClean="0"/>
              <a:pPr/>
              <a:t>07.11.2018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31813"/>
            <a:ext cx="4725987" cy="2659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2" tIns="47536" rIns="95072" bIns="47536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462" y="3372169"/>
            <a:ext cx="8187690" cy="3194685"/>
          </a:xfrm>
          <a:prstGeom prst="rect">
            <a:avLst/>
          </a:prstGeom>
        </p:spPr>
        <p:txBody>
          <a:bodyPr vert="horz" lIns="95072" tIns="47536" rIns="95072" bIns="4753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106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247" y="6743106"/>
            <a:ext cx="4434999" cy="354963"/>
          </a:xfrm>
          <a:prstGeom prst="rect">
            <a:avLst/>
          </a:prstGeom>
        </p:spPr>
        <p:txBody>
          <a:bodyPr vert="horz" lIns="95072" tIns="47536" rIns="95072" bIns="47536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BD2ECC0-FD60-42C3-9C59-614ED52484F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78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DF9F4-8A33-40DF-8749-F25E65739E3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1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DF9F4-8A33-40DF-8749-F25E65739E3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Rostelecom.Official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s://twitter.com/Rostelecom_News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linkedin.com/company/13231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://www.rostelecom.ru/press/" TargetMode="External"/><Relationship Id="rId4" Type="http://schemas.openxmlformats.org/officeDocument/2006/relationships/hyperlink" Target="http://www.slideshare.net/rostelecom" TargetMode="External"/><Relationship Id="rId9" Type="http://schemas.openxmlformats.org/officeDocument/2006/relationships/image" Target="../media/image4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1233727" y="3867894"/>
            <a:ext cx="6479133" cy="45719"/>
          </a:xfrm>
          <a:prstGeom prst="roundRect">
            <a:avLst/>
          </a:prstGeom>
          <a:solidFill>
            <a:srgbClr val="00AAE7"/>
          </a:solidFill>
          <a:ln w="38100">
            <a:solidFill>
              <a:srgbClr val="008F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20" baseline="-25000" dirty="0"/>
          </a:p>
        </p:txBody>
      </p:sp>
      <p:sp>
        <p:nvSpPr>
          <p:cNvPr id="26" name="Заголовок 1"/>
          <p:cNvSpPr>
            <a:spLocks noGrp="1"/>
          </p:cNvSpPr>
          <p:nvPr>
            <p:ph type="ctrTitle"/>
          </p:nvPr>
        </p:nvSpPr>
        <p:spPr>
          <a:xfrm>
            <a:off x="1233727" y="1885951"/>
            <a:ext cx="6479133" cy="1922491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accent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27" name="Текст 3"/>
          <p:cNvSpPr>
            <a:spLocks noGrp="1"/>
          </p:cNvSpPr>
          <p:nvPr>
            <p:ph type="body" sz="half" idx="2"/>
          </p:nvPr>
        </p:nvSpPr>
        <p:spPr>
          <a:xfrm>
            <a:off x="1233727" y="3943049"/>
            <a:ext cx="6479133" cy="8023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accent5"/>
                </a:solidFill>
                <a:latin typeface="+mj-lt"/>
                <a:cs typeface="Arial" panose="020B0604020202020204" pitchFamily="34" charset="0"/>
              </a:defRPr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6154767"/>
      </p:ext>
    </p:extLst>
  </p:cSld>
  <p:clrMapOvr>
    <a:masterClrMapping/>
  </p:clrMapOvr>
  <p:transition spd="med"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ркирован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209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666815"/>
            <a:ext cx="7920506" cy="30290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285750" indent="-285750">
              <a:spcBef>
                <a:spcPts val="600"/>
              </a:spcBef>
              <a:spcAft>
                <a:spcPts val="0"/>
              </a:spcAft>
              <a:buFontTx/>
              <a:buBlip>
                <a:blip r:embed="rId2"/>
              </a:buBlip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Пункт списка</a:t>
            </a:r>
            <a:endParaRPr lang="en-US" dirty="0"/>
          </a:p>
          <a:p>
            <a:pPr lvl="0"/>
            <a:r>
              <a:rPr lang="ru-RU" dirty="0"/>
              <a:t>Пункт списка</a:t>
            </a:r>
          </a:p>
          <a:p>
            <a:pPr lvl="0"/>
            <a:r>
              <a:rPr lang="ru-RU" dirty="0"/>
              <a:t>Пункт списка</a:t>
            </a:r>
          </a:p>
          <a:p>
            <a:pPr lvl="0"/>
            <a:r>
              <a:rPr lang="ru-RU" dirty="0"/>
              <a:t>…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5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15864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Нумерован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209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5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12775" y="1538997"/>
            <a:ext cx="7920038" cy="319334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9715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 marL="13144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657350" indent="-285750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5963179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5794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без под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319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90749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51084" y="0"/>
            <a:ext cx="505720" cy="357571"/>
          </a:xfrm>
        </p:spPr>
        <p:txBody>
          <a:bodyPr/>
          <a:lstStyle/>
          <a:p>
            <a:fld id="{40745928-A95F-48D9-8BF5-363E8C8717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725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-1"/>
            <a:ext cx="9144000" cy="2753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509279"/>
            <a:ext cx="6696744" cy="1953224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Цитата/Пример внедрения</a:t>
            </a:r>
          </a:p>
        </p:txBody>
      </p:sp>
      <p:pic>
        <p:nvPicPr>
          <p:cNvPr id="9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ямая соединительная линия 14"/>
          <p:cNvCxnSpPr/>
          <p:nvPr userDrawn="1"/>
        </p:nvCxnSpPr>
        <p:spPr>
          <a:xfrm flipV="1">
            <a:off x="776245" y="2910017"/>
            <a:ext cx="0" cy="1659602"/>
          </a:xfrm>
          <a:prstGeom prst="line">
            <a:avLst/>
          </a:prstGeom>
          <a:ln w="22225" cap="rnd">
            <a:solidFill>
              <a:srgbClr val="1C88CA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56418" y="2712074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6"/>
                </a:solidFill>
              </a:rPr>
              <a:t>“</a:t>
            </a:r>
            <a:endParaRPr lang="ru-RU" sz="6600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45344" y="2909888"/>
            <a:ext cx="7830741" cy="16597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1pPr>
            <a:lvl2pPr marL="600067" indent="-257175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―"/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</a:lstStyle>
          <a:p>
            <a:pPr lvl="0"/>
            <a:r>
              <a:rPr lang="ru-RU" dirty="0"/>
              <a:t>Текст цитаты</a:t>
            </a:r>
            <a:endParaRPr lang="en-US" dirty="0"/>
          </a:p>
          <a:p>
            <a:pPr lvl="1"/>
            <a:r>
              <a:rPr lang="ru-RU" dirty="0"/>
              <a:t>Автор, ссылка на источник</a:t>
            </a:r>
          </a:p>
        </p:txBody>
      </p:sp>
      <p:sp>
        <p:nvSpPr>
          <p:cNvPr id="14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>
              <a:solidFill>
                <a:schemeClr val="accent6"/>
              </a:solidFill>
            </a:endParaRP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6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71883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Облако Синий Кра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1"/>
            <a:ext cx="9144000" cy="27533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657298"/>
            <a:ext cx="5293054" cy="1805204"/>
          </a:xfrm>
        </p:spPr>
        <p:txBody>
          <a:bodyPr anchor="b">
            <a:normAutofit/>
          </a:bodyPr>
          <a:lstStyle>
            <a:lvl1pPr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Пример решения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2901379"/>
            <a:ext cx="8208912" cy="1614587"/>
          </a:xfrm>
          <a:prstGeom prst="rect">
            <a:avLst/>
          </a:prstGeom>
        </p:spPr>
        <p:txBody>
          <a:bodyPr>
            <a:noAutofit/>
          </a:bodyPr>
          <a:lstStyle>
            <a:lvl2pPr>
              <a:defRPr lang="ru-RU" sz="21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Если хотите выделить какую-либо мысль, используйте цветной синий или оранжевый разделители  </a:t>
            </a:r>
          </a:p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Это привлечет дополнительное внимание к слайду </a:t>
            </a:r>
          </a:p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…</a:t>
            </a:r>
          </a:p>
        </p:txBody>
      </p:sp>
      <p:pic>
        <p:nvPicPr>
          <p:cNvPr id="23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>
              <a:solidFill>
                <a:schemeClr val="accent6"/>
              </a:solidFill>
            </a:endParaRP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5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6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8194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з 3 раздел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6"/>
          <p:cNvSpPr/>
          <p:nvPr userDrawn="1"/>
        </p:nvSpPr>
        <p:spPr>
          <a:xfrm>
            <a:off x="1" y="1"/>
            <a:ext cx="9143999" cy="25393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Равнобедренный треугольник 21"/>
          <p:cNvSpPr/>
          <p:nvPr userDrawn="1"/>
        </p:nvSpPr>
        <p:spPr>
          <a:xfrm rot="10800000">
            <a:off x="1124000" y="2517745"/>
            <a:ext cx="162902" cy="10418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0" name="Равнобедренный треугольник 22"/>
          <p:cNvSpPr/>
          <p:nvPr userDrawn="1"/>
        </p:nvSpPr>
        <p:spPr>
          <a:xfrm rot="10800000">
            <a:off x="3933196" y="2517744"/>
            <a:ext cx="162902" cy="10418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4" name="Равнобедренный треугольник 24"/>
          <p:cNvSpPr/>
          <p:nvPr userDrawn="1"/>
        </p:nvSpPr>
        <p:spPr>
          <a:xfrm rot="10800000">
            <a:off x="6794630" y="2517745"/>
            <a:ext cx="162902" cy="10418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59772" y="2625756"/>
            <a:ext cx="8224456" cy="1944216"/>
            <a:chOff x="613029" y="3501008"/>
            <a:chExt cx="10965941" cy="2592288"/>
          </a:xfrm>
        </p:grpSpPr>
        <p:sp>
          <p:nvSpPr>
            <p:cNvPr id="17" name="Freeform 16"/>
            <p:cNvSpPr/>
            <p:nvPr/>
          </p:nvSpPr>
          <p:spPr>
            <a:xfrm>
              <a:off x="613029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24362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kern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235696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kern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5"/>
          <p:cNvSpPr>
            <a:spLocks/>
          </p:cNvSpPr>
          <p:nvPr/>
        </p:nvSpPr>
        <p:spPr bwMode="auto">
          <a:xfrm>
            <a:off x="547012" y="1260022"/>
            <a:ext cx="2293144" cy="1170950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3425429" y="1268016"/>
            <a:ext cx="2293144" cy="1163285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>
            <a:off x="6303846" y="1265399"/>
            <a:ext cx="2293144" cy="1189469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28252" y="273844"/>
            <a:ext cx="8148205" cy="415498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84200" y="1384697"/>
            <a:ext cx="2255442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467620" y="1392886"/>
            <a:ext cx="2255442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2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346873" y="1402153"/>
            <a:ext cx="2255442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3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67544" y="2625756"/>
            <a:ext cx="2499683" cy="19442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lang="ru-RU" sz="21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ctr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  <a:defRPr lang="ru-RU" sz="15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1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3323723" y="2625756"/>
            <a:ext cx="2499683" cy="19442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  <a:lvl2pPr marL="360354" indent="-360354" algn="l" defTabSz="26668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1876B0"/>
              </a:buClr>
              <a:buFontTx/>
              <a:buBlip>
                <a:blip r:embed="rId2"/>
              </a:buBlip>
              <a:defRPr sz="1500">
                <a:latin typeface="+mn-lt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2</a:t>
            </a:r>
          </a:p>
        </p:txBody>
      </p:sp>
      <p:sp>
        <p:nvSpPr>
          <p:cNvPr id="3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6176773" y="2625756"/>
            <a:ext cx="2499683" cy="19442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  <a:lvl2pPr marL="360354" indent="-360354" algn="l" defTabSz="26668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1876B0"/>
              </a:buClr>
              <a:buFontTx/>
              <a:buBlip>
                <a:blip r:embed="rId2"/>
              </a:buBlip>
              <a:defRPr sz="1500">
                <a:latin typeface="+mn-lt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3</a:t>
            </a:r>
          </a:p>
        </p:txBody>
      </p:sp>
      <p:sp>
        <p:nvSpPr>
          <p:cNvPr id="31" name="Slide Number Placeholder 5"/>
          <p:cNvSpPr txBox="1">
            <a:spLocks/>
          </p:cNvSpPr>
          <p:nvPr userDrawn="1"/>
        </p:nvSpPr>
        <p:spPr>
          <a:xfrm>
            <a:off x="8271046" y="0"/>
            <a:ext cx="488608" cy="357504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0AFC1F-4005-405C-949E-A1B1647C8FDB}" type="slidenum">
              <a:rPr lang="ru-RU" sz="900" smtClean="0">
                <a:solidFill>
                  <a:srgbClr val="1C88CA"/>
                </a:solidFill>
              </a:rPr>
              <a:pPr/>
              <a:t>‹#›</a:t>
            </a:fld>
            <a:endParaRPr lang="ru-RU" sz="900" dirty="0">
              <a:solidFill>
                <a:srgbClr val="1C88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300"/>
      </p:ext>
    </p:extLst>
  </p:cSld>
  <p:clrMapOvr>
    <a:masterClrMapping/>
  </p:clrMapOvr>
  <p:transition spd="med">
    <p:fade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ез заголовка Облако Синий Кра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0"/>
            <a:ext cx="9144000" cy="10969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25" name="Content Placeholder 5"/>
          <p:cNvSpPr>
            <a:spLocks noGrp="1"/>
          </p:cNvSpPr>
          <p:nvPr>
            <p:ph sz="quarter" idx="11"/>
          </p:nvPr>
        </p:nvSpPr>
        <p:spPr>
          <a:xfrm>
            <a:off x="467544" y="1355288"/>
            <a:ext cx="8297762" cy="3226238"/>
          </a:xfrm>
          <a:prstGeom prst="rect">
            <a:avLst/>
          </a:prstGeom>
        </p:spPr>
        <p:txBody>
          <a:bodyPr/>
          <a:lstStyle>
            <a:lvl1pPr marL="347663" indent="-347663">
              <a:buFontTx/>
              <a:buBlip>
                <a:blip r:embed="rId2"/>
              </a:buBlip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1560" y="0"/>
            <a:ext cx="406800" cy="357571"/>
          </a:xfrm>
          <a:solidFill>
            <a:schemeClr val="bg1"/>
          </a:solidFill>
        </p:spPr>
        <p:txBody>
          <a:bodyPr/>
          <a:lstStyle>
            <a:lvl1pPr>
              <a:defRPr sz="800">
                <a:solidFill>
                  <a:schemeClr val="accent5"/>
                </a:solidFill>
              </a:defRPr>
            </a:lvl1pPr>
          </a:lstStyle>
          <a:p>
            <a:fld id="{0F0AFC1F-4005-405C-949E-A1B1647C8F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6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605325"/>
            <a:ext cx="8031156" cy="332399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216128121"/>
      </p:ext>
    </p:extLst>
  </p:cSld>
  <p:clrMapOvr>
    <a:masterClrMapping/>
  </p:clrMapOvr>
  <p:transition spd="med">
    <p:fade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3200" y="244800"/>
            <a:ext cx="5634000" cy="446400"/>
          </a:xfrm>
        </p:spPr>
        <p:txBody>
          <a:bodyPr>
            <a:normAutofit/>
          </a:bodyPr>
          <a:lstStyle>
            <a:lvl1pPr algn="ctr">
              <a:defRPr sz="2400" b="1" baseline="0">
                <a:latin typeface="+mj-lt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123727" y="321124"/>
            <a:ext cx="4331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Proxima Nova Rg" panose="02000506030000020004" pitchFamily="50" charset="0"/>
              </a:rPr>
              <a:t>4</a:t>
            </a:r>
            <a:r>
              <a:rPr lang="ru-RU" sz="1000" b="1" dirty="0">
                <a:solidFill>
                  <a:schemeClr val="bg1"/>
                </a:solidFill>
                <a:latin typeface="Proxima Nova Rg" panose="02000506030000020004" pitchFamily="50" charset="0"/>
              </a:rPr>
              <a:t>/14</a:t>
            </a:r>
            <a:endParaRPr lang="ru-RU" sz="1050" b="1" dirty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244340" y="712327"/>
            <a:ext cx="6543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67600" y="842400"/>
            <a:ext cx="5594400" cy="489600"/>
          </a:xfrm>
        </p:spPr>
        <p:txBody>
          <a:bodyPr>
            <a:normAutofit/>
          </a:bodyPr>
          <a:lstStyle>
            <a:lvl1pPr marL="0" indent="0" algn="ctr">
              <a:buNone/>
              <a:defRPr sz="1400" b="1" baseline="0">
                <a:solidFill>
                  <a:schemeClr val="accent5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8171" y="47280"/>
            <a:ext cx="40768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5B32169E-0AF5-436C-8C22-1D6C9E97F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23336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араллелограмм 12"/>
          <p:cNvSpPr/>
          <p:nvPr/>
        </p:nvSpPr>
        <p:spPr>
          <a:xfrm>
            <a:off x="-8906" y="2031690"/>
            <a:ext cx="6885162" cy="2487846"/>
          </a:xfrm>
          <a:custGeom>
            <a:avLst/>
            <a:gdLst>
              <a:gd name="connsiteX0" fmla="*/ 0 w 8632826"/>
              <a:gd name="connsiteY0" fmla="*/ 2379484 h 2379484"/>
              <a:gd name="connsiteX1" fmla="*/ 1009972 w 8632826"/>
              <a:gd name="connsiteY1" fmla="*/ 0 h 2379484"/>
              <a:gd name="connsiteX2" fmla="*/ 8632826 w 8632826"/>
              <a:gd name="connsiteY2" fmla="*/ 0 h 2379484"/>
              <a:gd name="connsiteX3" fmla="*/ 7622854 w 8632826"/>
              <a:gd name="connsiteY3" fmla="*/ 2379484 h 2379484"/>
              <a:gd name="connsiteX4" fmla="*/ 0 w 8632826"/>
              <a:gd name="connsiteY4" fmla="*/ 2379484 h 2379484"/>
              <a:gd name="connsiteX0" fmla="*/ 2253928 w 7622854"/>
              <a:gd name="connsiteY0" fmla="*/ 2366784 h 2379484"/>
              <a:gd name="connsiteX1" fmla="*/ 0 w 7622854"/>
              <a:gd name="connsiteY1" fmla="*/ 0 h 2379484"/>
              <a:gd name="connsiteX2" fmla="*/ 7622854 w 7622854"/>
              <a:gd name="connsiteY2" fmla="*/ 0 h 2379484"/>
              <a:gd name="connsiteX3" fmla="*/ 6612882 w 7622854"/>
              <a:gd name="connsiteY3" fmla="*/ 2379484 h 2379484"/>
              <a:gd name="connsiteX4" fmla="*/ 2253928 w 7622854"/>
              <a:gd name="connsiteY4" fmla="*/ 2366784 h 2379484"/>
              <a:gd name="connsiteX0" fmla="*/ 18728 w 5387654"/>
              <a:gd name="connsiteY0" fmla="*/ 2366784 h 2379484"/>
              <a:gd name="connsiteX1" fmla="*/ 0 w 5387654"/>
              <a:gd name="connsiteY1" fmla="*/ 0 h 2379484"/>
              <a:gd name="connsiteX2" fmla="*/ 5387654 w 5387654"/>
              <a:gd name="connsiteY2" fmla="*/ 0 h 2379484"/>
              <a:gd name="connsiteX3" fmla="*/ 4377682 w 5387654"/>
              <a:gd name="connsiteY3" fmla="*/ 2379484 h 2379484"/>
              <a:gd name="connsiteX4" fmla="*/ 18728 w 5387654"/>
              <a:gd name="connsiteY4" fmla="*/ 2366784 h 2379484"/>
              <a:gd name="connsiteX0" fmla="*/ 0 w 5407026"/>
              <a:gd name="connsiteY0" fmla="*/ 2366784 h 2379484"/>
              <a:gd name="connsiteX1" fmla="*/ 19372 w 5407026"/>
              <a:gd name="connsiteY1" fmla="*/ 0 h 2379484"/>
              <a:gd name="connsiteX2" fmla="*/ 5407026 w 5407026"/>
              <a:gd name="connsiteY2" fmla="*/ 0 h 2379484"/>
              <a:gd name="connsiteX3" fmla="*/ 4397054 w 5407026"/>
              <a:gd name="connsiteY3" fmla="*/ 2379484 h 2379484"/>
              <a:gd name="connsiteX4" fmla="*/ 0 w 5407026"/>
              <a:gd name="connsiteY4" fmla="*/ 2366784 h 2379484"/>
              <a:gd name="connsiteX0" fmla="*/ 0 w 5435237"/>
              <a:gd name="connsiteY0" fmla="*/ 2394995 h 2394995"/>
              <a:gd name="connsiteX1" fmla="*/ 47583 w 5435237"/>
              <a:gd name="connsiteY1" fmla="*/ 0 h 2394995"/>
              <a:gd name="connsiteX2" fmla="*/ 5435237 w 5435237"/>
              <a:gd name="connsiteY2" fmla="*/ 0 h 2394995"/>
              <a:gd name="connsiteX3" fmla="*/ 4425265 w 5435237"/>
              <a:gd name="connsiteY3" fmla="*/ 2379484 h 2394995"/>
              <a:gd name="connsiteX4" fmla="*/ 0 w 5435237"/>
              <a:gd name="connsiteY4" fmla="*/ 2394995 h 2394995"/>
              <a:gd name="connsiteX0" fmla="*/ 8838 w 5444075"/>
              <a:gd name="connsiteY0" fmla="*/ 2394995 h 2394995"/>
              <a:gd name="connsiteX1" fmla="*/ 0 w 5444075"/>
              <a:gd name="connsiteY1" fmla="*/ 0 h 2394995"/>
              <a:gd name="connsiteX2" fmla="*/ 5444075 w 5444075"/>
              <a:gd name="connsiteY2" fmla="*/ 0 h 2394995"/>
              <a:gd name="connsiteX3" fmla="*/ 4434103 w 5444075"/>
              <a:gd name="connsiteY3" fmla="*/ 2379484 h 2394995"/>
              <a:gd name="connsiteX4" fmla="*/ 8838 w 5444075"/>
              <a:gd name="connsiteY4" fmla="*/ 2394995 h 2394995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8838 w 5444075"/>
              <a:gd name="connsiteY0" fmla="*/ 2386653 h 2386653"/>
              <a:gd name="connsiteX1" fmla="*/ 0 w 5444075"/>
              <a:gd name="connsiteY1" fmla="*/ 0 h 2386653"/>
              <a:gd name="connsiteX2" fmla="*/ 5444075 w 5444075"/>
              <a:gd name="connsiteY2" fmla="*/ 0 h 2386653"/>
              <a:gd name="connsiteX3" fmla="*/ 4434103 w 5444075"/>
              <a:gd name="connsiteY3" fmla="*/ 2379484 h 2386653"/>
              <a:gd name="connsiteX4" fmla="*/ 8838 w 5444075"/>
              <a:gd name="connsiteY4" fmla="*/ 2386653 h 238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075" h="2386653">
                <a:moveTo>
                  <a:pt x="8838" y="2386653"/>
                </a:moveTo>
                <a:lnTo>
                  <a:pt x="0" y="0"/>
                </a:lnTo>
                <a:lnTo>
                  <a:pt x="5444075" y="0"/>
                </a:lnTo>
                <a:lnTo>
                  <a:pt x="4434103" y="2379484"/>
                </a:lnTo>
                <a:lnTo>
                  <a:pt x="8838" y="238665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551084" y="2322588"/>
            <a:ext cx="5088357" cy="9941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подраздела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792" y="3384721"/>
            <a:ext cx="5100327" cy="10232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9954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Big Point Bar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888629"/>
            <a:ext cx="9144000" cy="1004590"/>
          </a:xfrm>
          <a:prstGeom prst="rect">
            <a:avLst/>
          </a:prstGeom>
          <a:solidFill>
            <a:schemeClr val="accent5"/>
          </a:solidFill>
        </p:spPr>
        <p:txBody>
          <a:bodyPr vert="horz" lIns="91422" tIns="45710" rIns="91422" bIns="45710" anchor="ctr"/>
          <a:lstStyle>
            <a:lvl1pPr algn="ctr">
              <a:defRPr sz="6000" b="0" i="0">
                <a:solidFill>
                  <a:srgbClr val="FFFFFF"/>
                </a:solidFill>
                <a:latin typeface="+mn-lt"/>
                <a:cs typeface="Bitter Regular"/>
              </a:defRPr>
            </a:lvl1pPr>
          </a:lstStyle>
          <a:p>
            <a:pPr lvl="0"/>
            <a:r>
              <a:rPr lang="en-US" dirty="0"/>
              <a:t>ONE BIG POINT</a:t>
            </a:r>
          </a:p>
        </p:txBody>
      </p:sp>
    </p:spTree>
    <p:extLst>
      <p:ext uri="{BB962C8B-B14F-4D97-AF65-F5344CB8AC3E}">
        <p14:creationId xmlns:p14="http://schemas.microsoft.com/office/powerpoint/2010/main" val="29903244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иний 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22055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0" y="916267"/>
            <a:ext cx="9144000" cy="1289269"/>
          </a:xfrm>
          <a:prstGeom prst="rect">
            <a:avLst/>
          </a:prstGeom>
          <a:solidFill>
            <a:schemeClr val="accent5"/>
          </a:solidFill>
        </p:spPr>
        <p:txBody>
          <a:bodyPr lIns="612000" tIns="360000" rIns="612000" bIns="612000">
            <a:spAutoFit/>
          </a:bodyPr>
          <a:lstStyle>
            <a:lvl1pPr>
              <a:defRPr sz="2000" b="1">
                <a:solidFill>
                  <a:srgbClr val="DDE6F0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571750"/>
            <a:ext cx="7914881" cy="21240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rgbClr val="1C88CA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54277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писок маркирован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Абзацы с маркировкой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45928-A95F-48D9-8BF5-363E8C8717D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628650" y="1185478"/>
            <a:ext cx="7886700" cy="3276985"/>
          </a:xfrm>
        </p:spPr>
        <p:txBody>
          <a:bodyPr/>
          <a:lstStyle>
            <a:lvl1pPr>
              <a:defRPr sz="2200"/>
            </a:lvl1pPr>
            <a:lvl2pPr marL="0" indent="0" defTabSz="365521"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None/>
              <a:defRPr lang="ru-RU" sz="2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100"/>
            </a:lvl3pPr>
          </a:lstStyle>
          <a:p>
            <a:pPr marL="360352" lvl="1" indent="-360352" defTabSz="266685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Уровень 1</a:t>
            </a:r>
          </a:p>
          <a:p>
            <a:pPr marL="702880" lvl="1" indent="-342891" defTabSz="355580"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Char char="•"/>
            </a:pPr>
            <a:r>
              <a:rPr lang="ru-RU" sz="1600" dirty="0"/>
              <a:t>Уровень 2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02880" lvl="1" indent="-342891" defTabSz="355580"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Уровень 2</a:t>
            </a:r>
          </a:p>
          <a:p>
            <a:pPr marL="360352" lvl="1" indent="-360352" defTabSz="266685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1600" dirty="0"/>
              <a:t>Уровень 1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52" lvl="1" indent="-360352" defTabSz="266685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723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7" y="1211722"/>
            <a:ext cx="3837599" cy="3385356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1791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92318" y="1211721"/>
            <a:ext cx="3837601" cy="3385356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88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our Nam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-142875" y="1125141"/>
            <a:ext cx="9429750" cy="1125141"/>
          </a:xfrm>
          <a:prstGeom prst="rect">
            <a:avLst/>
          </a:prstGeom>
          <a:solidFill>
            <a:srgbClr val="28535A"/>
          </a:solidFill>
          <a:ln w="190500">
            <a:solidFill>
              <a:srgbClr val="FFFFFF"/>
            </a:solidFill>
          </a:ln>
        </p:spPr>
        <p:txBody>
          <a:bodyPr vert="horz" lIns="91422" tIns="45710" rIns="91422" bIns="45710"/>
          <a:lstStyle>
            <a:lvl1pPr algn="ctr">
              <a:defRPr sz="8367" b="0" i="0">
                <a:solidFill>
                  <a:srgbClr val="FFFFFF"/>
                </a:solidFill>
                <a:latin typeface="Bitter Regular"/>
                <a:cs typeface="Bitter Regular"/>
              </a:defRPr>
            </a:lvl1pPr>
          </a:lstStyle>
          <a:p>
            <a:pPr lvl="0"/>
            <a:r>
              <a:rPr lang="en-US" dirty="0"/>
              <a:t>YOUR NAME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518047" y="2853036"/>
            <a:ext cx="6107906" cy="522387"/>
          </a:xfrm>
          <a:prstGeom prst="rect">
            <a:avLst/>
          </a:prstGeom>
        </p:spPr>
        <p:txBody>
          <a:bodyPr vert="horz" lIns="91422" tIns="45710" rIns="91422" bIns="45710"/>
          <a:lstStyle>
            <a:lvl1pPr algn="ctr">
              <a:defRPr sz="3375" b="0" i="0" baseline="0">
                <a:solidFill>
                  <a:srgbClr val="FFFFFF"/>
                </a:solidFill>
                <a:latin typeface="Bitter Regular"/>
                <a:cs typeface="Bitter Regular"/>
              </a:defRPr>
            </a:lvl1pPr>
          </a:lstStyle>
          <a:p>
            <a:pPr lvl="0"/>
            <a:r>
              <a:rPr lang="en-US" dirty="0"/>
              <a:t>WWW.YOURNAME.COM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2442568" y="3857626"/>
            <a:ext cx="4139803" cy="522387"/>
          </a:xfrm>
          <a:prstGeom prst="rect">
            <a:avLst/>
          </a:prstGeom>
        </p:spPr>
        <p:txBody>
          <a:bodyPr vert="horz" lIns="91422" tIns="45710" rIns="91422" bIns="45710"/>
          <a:lstStyle>
            <a:lvl1pPr algn="ctr">
              <a:defRPr sz="3375" b="0" i="0" baseline="0">
                <a:solidFill>
                  <a:srgbClr val="FFFFFF"/>
                </a:solidFill>
                <a:latin typeface="Bitter Regular"/>
                <a:cs typeface="Bitter Regular"/>
              </a:defRPr>
            </a:lvl1pPr>
          </a:lstStyle>
          <a:p>
            <a:pPr lvl="0"/>
            <a:r>
              <a:rPr lang="en-US" dirty="0"/>
              <a:t>@YOURNAME</a:t>
            </a:r>
          </a:p>
        </p:txBody>
      </p:sp>
    </p:spTree>
    <p:extLst>
      <p:ext uri="{BB962C8B-B14F-4D97-AF65-F5344CB8AC3E}">
        <p14:creationId xmlns:p14="http://schemas.microsoft.com/office/powerpoint/2010/main" val="133937892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E35D3A4-A982-4CC5-BABB-D1F886C578FE}" type="datetimeFigureOut">
              <a:rPr lang="ru-RU" smtClean="0"/>
              <a:t>07.11.2018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62654-7747-42D6-8AFE-5464E2A310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01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 by s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2807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39722" y="4920271"/>
            <a:ext cx="1192212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600" baseline="0" dirty="0">
                <a:solidFill>
                  <a:srgbClr val="2D2D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2017 IBM Corporation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87" y="77278"/>
            <a:ext cx="8463136" cy="777136"/>
          </a:xfrm>
        </p:spPr>
        <p:txBody>
          <a:bodyPr wrap="square" anchor="ctr" anchorCtr="0">
            <a:noAutofit/>
          </a:bodyPr>
          <a:lstStyle>
            <a:lvl1pPr>
              <a:lnSpc>
                <a:spcPts val="3000"/>
              </a:lnSpc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6542025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иних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"/>
          <p:cNvSpPr>
            <a:spLocks noGrp="1"/>
          </p:cNvSpPr>
          <p:nvPr>
            <p:ph type="body" sz="quarter" idx="19"/>
          </p:nvPr>
        </p:nvSpPr>
        <p:spPr>
          <a:xfrm>
            <a:off x="612775" y="1820256"/>
            <a:ext cx="2489200" cy="265176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72000" tIns="72000" rIns="72000" bIns="72000"/>
          <a:lstStyle>
            <a:lvl1pPr algn="l"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20"/>
          </p:nvPr>
        </p:nvSpPr>
        <p:spPr>
          <a:xfrm>
            <a:off x="3324130" y="1820256"/>
            <a:ext cx="2489200" cy="265176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72000" tIns="72000" rIns="72000" bIns="7200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21"/>
          </p:nvPr>
        </p:nvSpPr>
        <p:spPr>
          <a:xfrm>
            <a:off x="6030015" y="1820256"/>
            <a:ext cx="2489200" cy="265176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lIns="72000" tIns="72000" rIns="72000" bIns="7200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0721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1314000"/>
            <a:ext cx="2489200" cy="506256"/>
          </a:xfrm>
          <a:solidFill>
            <a:schemeClr val="accent5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324130" y="1314000"/>
            <a:ext cx="2489200" cy="506256"/>
          </a:xfrm>
          <a:solidFill>
            <a:schemeClr val="accent5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030015" y="1314000"/>
            <a:ext cx="2489200" cy="506256"/>
          </a:xfrm>
          <a:solidFill>
            <a:schemeClr val="accent5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</p:spTree>
    <p:extLst>
      <p:ext uri="{BB962C8B-B14F-4D97-AF65-F5344CB8AC3E}">
        <p14:creationId xmlns:p14="http://schemas.microsoft.com/office/powerpoint/2010/main" val="313655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синих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1766487"/>
            <a:ext cx="1795682" cy="2834640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180000" tIns="180000" rIns="180000" bIns="108000" anchor="t" anchorCtr="0">
            <a:no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2643722" y="1766487"/>
            <a:ext cx="1795682" cy="283464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180000" tIns="180000" rIns="180000" bIns="108000" anchor="t" anchorCtr="0">
            <a:no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4692682" y="1766487"/>
            <a:ext cx="1795682" cy="2834640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lIns="180000" tIns="180000" rIns="180000" bIns="108000" anchor="t" anchorCtr="0">
            <a:no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6711698" y="1766487"/>
            <a:ext cx="1795682" cy="283464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lIns="180000" tIns="180000" rIns="180000" bIns="108000" anchor="t" anchorCtr="0">
            <a:no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89538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134425"/>
            <a:ext cx="789538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Обобщающий абзац</a:t>
            </a:r>
          </a:p>
        </p:txBody>
      </p:sp>
    </p:spTree>
    <p:extLst>
      <p:ext uri="{BB962C8B-B14F-4D97-AF65-F5344CB8AC3E}">
        <p14:creationId xmlns:p14="http://schemas.microsoft.com/office/powerpoint/2010/main" val="2349372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ерых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2"/>
          <p:cNvSpPr>
            <a:spLocks noGrp="1"/>
          </p:cNvSpPr>
          <p:nvPr>
            <p:ph type="body" sz="quarter" idx="19"/>
          </p:nvPr>
        </p:nvSpPr>
        <p:spPr>
          <a:xfrm>
            <a:off x="612775" y="2172535"/>
            <a:ext cx="2489200" cy="2377440"/>
          </a:xfrm>
          <a:solidFill>
            <a:srgbClr val="E8EFF6"/>
          </a:solidFill>
          <a:ln>
            <a:noFill/>
          </a:ln>
        </p:spPr>
        <p:txBody>
          <a:bodyPr lIns="180000" tIns="0" rIns="180000" bIns="180000"/>
          <a:lstStyle>
            <a:lvl1pPr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20"/>
          </p:nvPr>
        </p:nvSpPr>
        <p:spPr>
          <a:xfrm>
            <a:off x="3324130" y="2172535"/>
            <a:ext cx="2489200" cy="2377440"/>
          </a:xfrm>
          <a:solidFill>
            <a:srgbClr val="E8EFF6"/>
          </a:solidFill>
          <a:ln>
            <a:noFill/>
          </a:ln>
        </p:spPr>
        <p:txBody>
          <a:bodyPr lIns="180000" tIns="0" rIns="180000" bIns="18000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21"/>
          </p:nvPr>
        </p:nvSpPr>
        <p:spPr>
          <a:xfrm>
            <a:off x="6030015" y="2172535"/>
            <a:ext cx="2489200" cy="2377440"/>
          </a:xfrm>
          <a:solidFill>
            <a:srgbClr val="E8EFF6"/>
          </a:solidFill>
          <a:ln>
            <a:noFill/>
          </a:ln>
        </p:spPr>
        <p:txBody>
          <a:bodyPr lIns="180000" tIns="0" rIns="180000" bIns="18000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0721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1666279"/>
            <a:ext cx="2489200" cy="506256"/>
          </a:xfrm>
          <a:solidFill>
            <a:srgbClr val="E8EFF6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324130" y="1666279"/>
            <a:ext cx="2489200" cy="506256"/>
          </a:xfrm>
          <a:solidFill>
            <a:srgbClr val="E8EFF6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030015" y="1666279"/>
            <a:ext cx="2489200" cy="506256"/>
          </a:xfrm>
          <a:solidFill>
            <a:srgbClr val="E8EFF6"/>
          </a:solidFill>
          <a:ln>
            <a:noFill/>
          </a:ln>
        </p:spPr>
        <p:txBody>
          <a:bodyPr lIns="180000" tIns="180000" rIns="18000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  <p:sp>
        <p:nvSpPr>
          <p:cNvPr id="12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214978"/>
            <a:ext cx="791346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Обобщающий абзац</a:t>
            </a:r>
          </a:p>
        </p:txBody>
      </p:sp>
    </p:spTree>
    <p:extLst>
      <p:ext uri="{BB962C8B-B14F-4D97-AF65-F5344CB8AC3E}">
        <p14:creationId xmlns:p14="http://schemas.microsoft.com/office/powerpoint/2010/main" val="1030184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3_Title Only">
    <p:bg>
      <p:bgPr>
        <a:solidFill>
          <a:srgbClr val="00AA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араллелограмм 12"/>
          <p:cNvSpPr/>
          <p:nvPr/>
        </p:nvSpPr>
        <p:spPr>
          <a:xfrm>
            <a:off x="-8906" y="2031690"/>
            <a:ext cx="6885162" cy="2487846"/>
          </a:xfrm>
          <a:custGeom>
            <a:avLst/>
            <a:gdLst>
              <a:gd name="connsiteX0" fmla="*/ 0 w 8632826"/>
              <a:gd name="connsiteY0" fmla="*/ 2379484 h 2379484"/>
              <a:gd name="connsiteX1" fmla="*/ 1009972 w 8632826"/>
              <a:gd name="connsiteY1" fmla="*/ 0 h 2379484"/>
              <a:gd name="connsiteX2" fmla="*/ 8632826 w 8632826"/>
              <a:gd name="connsiteY2" fmla="*/ 0 h 2379484"/>
              <a:gd name="connsiteX3" fmla="*/ 7622854 w 8632826"/>
              <a:gd name="connsiteY3" fmla="*/ 2379484 h 2379484"/>
              <a:gd name="connsiteX4" fmla="*/ 0 w 8632826"/>
              <a:gd name="connsiteY4" fmla="*/ 2379484 h 2379484"/>
              <a:gd name="connsiteX0" fmla="*/ 2253928 w 7622854"/>
              <a:gd name="connsiteY0" fmla="*/ 2366784 h 2379484"/>
              <a:gd name="connsiteX1" fmla="*/ 0 w 7622854"/>
              <a:gd name="connsiteY1" fmla="*/ 0 h 2379484"/>
              <a:gd name="connsiteX2" fmla="*/ 7622854 w 7622854"/>
              <a:gd name="connsiteY2" fmla="*/ 0 h 2379484"/>
              <a:gd name="connsiteX3" fmla="*/ 6612882 w 7622854"/>
              <a:gd name="connsiteY3" fmla="*/ 2379484 h 2379484"/>
              <a:gd name="connsiteX4" fmla="*/ 2253928 w 7622854"/>
              <a:gd name="connsiteY4" fmla="*/ 2366784 h 2379484"/>
              <a:gd name="connsiteX0" fmla="*/ 18728 w 5387654"/>
              <a:gd name="connsiteY0" fmla="*/ 2366784 h 2379484"/>
              <a:gd name="connsiteX1" fmla="*/ 0 w 5387654"/>
              <a:gd name="connsiteY1" fmla="*/ 0 h 2379484"/>
              <a:gd name="connsiteX2" fmla="*/ 5387654 w 5387654"/>
              <a:gd name="connsiteY2" fmla="*/ 0 h 2379484"/>
              <a:gd name="connsiteX3" fmla="*/ 4377682 w 5387654"/>
              <a:gd name="connsiteY3" fmla="*/ 2379484 h 2379484"/>
              <a:gd name="connsiteX4" fmla="*/ 18728 w 5387654"/>
              <a:gd name="connsiteY4" fmla="*/ 2366784 h 2379484"/>
              <a:gd name="connsiteX0" fmla="*/ 0 w 5407026"/>
              <a:gd name="connsiteY0" fmla="*/ 2366784 h 2379484"/>
              <a:gd name="connsiteX1" fmla="*/ 19372 w 5407026"/>
              <a:gd name="connsiteY1" fmla="*/ 0 h 2379484"/>
              <a:gd name="connsiteX2" fmla="*/ 5407026 w 5407026"/>
              <a:gd name="connsiteY2" fmla="*/ 0 h 2379484"/>
              <a:gd name="connsiteX3" fmla="*/ 4397054 w 5407026"/>
              <a:gd name="connsiteY3" fmla="*/ 2379484 h 2379484"/>
              <a:gd name="connsiteX4" fmla="*/ 0 w 5407026"/>
              <a:gd name="connsiteY4" fmla="*/ 2366784 h 2379484"/>
              <a:gd name="connsiteX0" fmla="*/ 0 w 5435237"/>
              <a:gd name="connsiteY0" fmla="*/ 2394995 h 2394995"/>
              <a:gd name="connsiteX1" fmla="*/ 47583 w 5435237"/>
              <a:gd name="connsiteY1" fmla="*/ 0 h 2394995"/>
              <a:gd name="connsiteX2" fmla="*/ 5435237 w 5435237"/>
              <a:gd name="connsiteY2" fmla="*/ 0 h 2394995"/>
              <a:gd name="connsiteX3" fmla="*/ 4425265 w 5435237"/>
              <a:gd name="connsiteY3" fmla="*/ 2379484 h 2394995"/>
              <a:gd name="connsiteX4" fmla="*/ 0 w 5435237"/>
              <a:gd name="connsiteY4" fmla="*/ 2394995 h 2394995"/>
              <a:gd name="connsiteX0" fmla="*/ 8838 w 5444075"/>
              <a:gd name="connsiteY0" fmla="*/ 2394995 h 2394995"/>
              <a:gd name="connsiteX1" fmla="*/ 0 w 5444075"/>
              <a:gd name="connsiteY1" fmla="*/ 0 h 2394995"/>
              <a:gd name="connsiteX2" fmla="*/ 5444075 w 5444075"/>
              <a:gd name="connsiteY2" fmla="*/ 0 h 2394995"/>
              <a:gd name="connsiteX3" fmla="*/ 4434103 w 5444075"/>
              <a:gd name="connsiteY3" fmla="*/ 2379484 h 2394995"/>
              <a:gd name="connsiteX4" fmla="*/ 8838 w 5444075"/>
              <a:gd name="connsiteY4" fmla="*/ 2394995 h 2394995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8838 w 5444075"/>
              <a:gd name="connsiteY0" fmla="*/ 2386653 h 2386653"/>
              <a:gd name="connsiteX1" fmla="*/ 0 w 5444075"/>
              <a:gd name="connsiteY1" fmla="*/ 0 h 2386653"/>
              <a:gd name="connsiteX2" fmla="*/ 5444075 w 5444075"/>
              <a:gd name="connsiteY2" fmla="*/ 0 h 2386653"/>
              <a:gd name="connsiteX3" fmla="*/ 4434103 w 5444075"/>
              <a:gd name="connsiteY3" fmla="*/ 2379484 h 2386653"/>
              <a:gd name="connsiteX4" fmla="*/ 8838 w 5444075"/>
              <a:gd name="connsiteY4" fmla="*/ 2386653 h 238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075" h="2386653">
                <a:moveTo>
                  <a:pt x="8838" y="2386653"/>
                </a:moveTo>
                <a:lnTo>
                  <a:pt x="0" y="0"/>
                </a:lnTo>
                <a:lnTo>
                  <a:pt x="5444075" y="0"/>
                </a:lnTo>
                <a:lnTo>
                  <a:pt x="4434103" y="2379484"/>
                </a:lnTo>
                <a:lnTo>
                  <a:pt x="8838" y="238665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dirty="0"/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>
          <a:xfrm>
            <a:off x="551084" y="2322588"/>
            <a:ext cx="5088357" cy="9941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подраздела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551792" y="3384721"/>
            <a:ext cx="5100327" cy="10232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057847"/>
      </p:ext>
    </p:extLst>
  </p:cSld>
  <p:clrMapOvr>
    <a:masterClrMapping/>
  </p:clrMapOvr>
  <p:transition spd="med">
    <p:fade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серых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1661712"/>
            <a:ext cx="1795682" cy="2934731"/>
          </a:xfrm>
          <a:solidFill>
            <a:srgbClr val="E8EFF6"/>
          </a:solidFill>
          <a:ln>
            <a:noFill/>
          </a:ln>
        </p:spPr>
        <p:txBody>
          <a:bodyPr wrap="square" lIns="180000" tIns="180000" rIns="180000" bIns="108000" anchor="ctr" anchorCtr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2643722" y="1661712"/>
            <a:ext cx="1795682" cy="2934731"/>
          </a:xfrm>
          <a:solidFill>
            <a:srgbClr val="E8EFF6"/>
          </a:solidFill>
          <a:ln>
            <a:noFill/>
          </a:ln>
        </p:spPr>
        <p:txBody>
          <a:bodyPr wrap="square" lIns="180000" tIns="180000" rIns="180000" bIns="108000" anchor="ctr" anchorCtr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4692682" y="1661712"/>
            <a:ext cx="1795682" cy="2934731"/>
          </a:xfrm>
          <a:solidFill>
            <a:srgbClr val="E8EFF6"/>
          </a:solidFill>
          <a:ln>
            <a:noFill/>
          </a:ln>
        </p:spPr>
        <p:txBody>
          <a:bodyPr wrap="square" lIns="180000" tIns="180000" rIns="180000" bIns="108000" anchor="ctr" anchorCtr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21" hasCustomPrompt="1"/>
          </p:nvPr>
        </p:nvSpPr>
        <p:spPr>
          <a:xfrm>
            <a:off x="6721125" y="1661712"/>
            <a:ext cx="1795682" cy="2934731"/>
          </a:xfrm>
          <a:solidFill>
            <a:srgbClr val="E8EFF6"/>
          </a:solidFill>
          <a:ln>
            <a:noFill/>
          </a:ln>
        </p:spPr>
        <p:txBody>
          <a:bodyPr wrap="square" lIns="180000" tIns="180000" rIns="180000" bIns="108000" anchor="ctr" anchorCtr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0480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210411"/>
            <a:ext cx="791346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Обобщающий абзац</a:t>
            </a:r>
          </a:p>
        </p:txBody>
      </p:sp>
    </p:spTree>
    <p:extLst>
      <p:ext uri="{BB962C8B-B14F-4D97-AF65-F5344CB8AC3E}">
        <p14:creationId xmlns:p14="http://schemas.microsoft.com/office/powerpoint/2010/main" val="708565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фото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12000" y="1209225"/>
            <a:ext cx="2489975" cy="14763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3323742" y="1209225"/>
            <a:ext cx="2489975" cy="14763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15" name="Picture Placeholder 2"/>
          <p:cNvSpPr>
            <a:spLocks noGrp="1" noChangeAspect="1"/>
          </p:cNvSpPr>
          <p:nvPr>
            <p:ph type="pic" idx="23" hasCustomPrompt="1"/>
          </p:nvPr>
        </p:nvSpPr>
        <p:spPr>
          <a:xfrm>
            <a:off x="6029240" y="1209225"/>
            <a:ext cx="2489975" cy="147633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23" name="Текст 2"/>
          <p:cNvSpPr>
            <a:spLocks noGrp="1"/>
          </p:cNvSpPr>
          <p:nvPr>
            <p:ph type="body" sz="quarter" idx="19"/>
          </p:nvPr>
        </p:nvSpPr>
        <p:spPr>
          <a:xfrm>
            <a:off x="612775" y="3191814"/>
            <a:ext cx="2489200" cy="1404630"/>
          </a:xfrm>
          <a:noFill/>
          <a:ln>
            <a:noFill/>
          </a:ln>
        </p:spPr>
        <p:txBody>
          <a:bodyPr lIns="0" tIns="0" rIns="0" bIns="0"/>
          <a:lstStyle>
            <a:lvl1pPr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20"/>
          </p:nvPr>
        </p:nvSpPr>
        <p:spPr>
          <a:xfrm>
            <a:off x="3324130" y="3191814"/>
            <a:ext cx="2489200" cy="1404630"/>
          </a:xfrm>
          <a:noFill/>
          <a:ln>
            <a:noFill/>
          </a:ln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21"/>
          </p:nvPr>
        </p:nvSpPr>
        <p:spPr>
          <a:xfrm>
            <a:off x="6030015" y="3191814"/>
            <a:ext cx="2489200" cy="1404630"/>
          </a:xfrm>
          <a:noFill/>
          <a:ln>
            <a:noFill/>
          </a:ln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>
                <a:solidFill>
                  <a:schemeClr val="tx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  <a:p>
            <a:pPr marL="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Second level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0721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2867316"/>
            <a:ext cx="2489200" cy="324498"/>
          </a:xfrm>
          <a:noFill/>
          <a:ln>
            <a:noFill/>
          </a:ln>
        </p:spPr>
        <p:txBody>
          <a:bodyPr lIns="0" tIns="0" rIns="0" bIns="108000">
            <a:spAutoFit/>
          </a:bodyPr>
          <a:lstStyle>
            <a:lvl1pPr>
              <a:defRPr sz="1400" b="1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0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3324130" y="2867316"/>
            <a:ext cx="2489200" cy="324498"/>
          </a:xfrm>
          <a:noFill/>
          <a:ln>
            <a:noFill/>
          </a:ln>
        </p:spPr>
        <p:txBody>
          <a:bodyPr lIns="0" tIns="0" rIns="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rgbClr val="2E83B7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  <p:sp>
        <p:nvSpPr>
          <p:cNvPr id="22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6030015" y="2867316"/>
            <a:ext cx="2489200" cy="324498"/>
          </a:xfrm>
          <a:noFill/>
          <a:ln>
            <a:noFill/>
          </a:ln>
        </p:spPr>
        <p:txBody>
          <a:bodyPr lIns="0" tIns="0" rIns="0" bIns="108000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1">
                <a:solidFill>
                  <a:srgbClr val="2E83B7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блока</a:t>
            </a:r>
          </a:p>
        </p:txBody>
      </p:sp>
    </p:spTree>
    <p:extLst>
      <p:ext uri="{BB962C8B-B14F-4D97-AF65-F5344CB8AC3E}">
        <p14:creationId xmlns:p14="http://schemas.microsoft.com/office/powerpoint/2010/main" val="901544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фото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 noChangeAspect="1"/>
          </p:cNvSpPr>
          <p:nvPr>
            <p:ph type="pic" idx="24" hasCustomPrompt="1"/>
          </p:nvPr>
        </p:nvSpPr>
        <p:spPr>
          <a:xfrm>
            <a:off x="2642731" y="1209223"/>
            <a:ext cx="1796241" cy="146690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28" name="Picture Placeholder 2"/>
          <p:cNvSpPr>
            <a:spLocks noGrp="1" noChangeAspect="1"/>
          </p:cNvSpPr>
          <p:nvPr>
            <p:ph type="pic" idx="27" hasCustomPrompt="1"/>
          </p:nvPr>
        </p:nvSpPr>
        <p:spPr>
          <a:xfrm>
            <a:off x="4692682" y="1209222"/>
            <a:ext cx="1796241" cy="146690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30" hasCustomPrompt="1"/>
          </p:nvPr>
        </p:nvSpPr>
        <p:spPr>
          <a:xfrm>
            <a:off x="6710923" y="1209221"/>
            <a:ext cx="1796241" cy="146690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1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12000" y="1209224"/>
            <a:ext cx="1796241" cy="146690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89516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22"/>
          </p:nvPr>
        </p:nvSpPr>
        <p:spPr>
          <a:xfrm>
            <a:off x="612775" y="3161038"/>
            <a:ext cx="1795682" cy="1435406"/>
          </a:xfrm>
          <a:noFill/>
          <a:ln>
            <a:noFill/>
          </a:ln>
        </p:spPr>
        <p:txBody>
          <a:bodyPr lIns="0" tIns="0" rIns="0" bIns="0"/>
          <a:lstStyle>
            <a:lvl1pPr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Текст 2"/>
          <p:cNvSpPr>
            <a:spLocks noGrp="1"/>
          </p:cNvSpPr>
          <p:nvPr>
            <p:ph type="body" sz="quarter" idx="23" hasCustomPrompt="1"/>
          </p:nvPr>
        </p:nvSpPr>
        <p:spPr>
          <a:xfrm>
            <a:off x="612775" y="2867316"/>
            <a:ext cx="1795682" cy="293721"/>
          </a:xfrm>
          <a:noFill/>
          <a:ln>
            <a:noFill/>
          </a:ln>
        </p:spPr>
        <p:txBody>
          <a:bodyPr wrap="square" lIns="0" tIns="0" rIns="0" bIns="108000">
            <a:spAutoFit/>
          </a:bodyPr>
          <a:lstStyle>
            <a:lvl1pPr>
              <a:defRPr sz="1200" b="1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25"/>
          </p:nvPr>
        </p:nvSpPr>
        <p:spPr>
          <a:xfrm>
            <a:off x="2643506" y="3161037"/>
            <a:ext cx="1795682" cy="1435406"/>
          </a:xfrm>
          <a:noFill/>
          <a:ln>
            <a:noFill/>
          </a:ln>
        </p:spPr>
        <p:txBody>
          <a:bodyPr lIns="0" tIns="0" rIns="0" bIns="0"/>
          <a:lstStyle>
            <a:lvl1pPr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26" hasCustomPrompt="1"/>
          </p:nvPr>
        </p:nvSpPr>
        <p:spPr>
          <a:xfrm>
            <a:off x="2643506" y="2867315"/>
            <a:ext cx="1795682" cy="293721"/>
          </a:xfrm>
          <a:noFill/>
          <a:ln>
            <a:noFill/>
          </a:ln>
        </p:spPr>
        <p:txBody>
          <a:bodyPr wrap="square" lIns="0" tIns="0" rIns="0" bIns="108000">
            <a:spAutoFit/>
          </a:bodyPr>
          <a:lstStyle>
            <a:lvl1pPr>
              <a:defRPr sz="1200" b="1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29" name="Текст 2"/>
          <p:cNvSpPr>
            <a:spLocks noGrp="1"/>
          </p:cNvSpPr>
          <p:nvPr>
            <p:ph type="body" sz="quarter" idx="28"/>
          </p:nvPr>
        </p:nvSpPr>
        <p:spPr>
          <a:xfrm>
            <a:off x="4693457" y="3161036"/>
            <a:ext cx="1795682" cy="1435406"/>
          </a:xfrm>
          <a:noFill/>
          <a:ln>
            <a:noFill/>
          </a:ln>
        </p:spPr>
        <p:txBody>
          <a:bodyPr lIns="0" tIns="0" rIns="0" bIns="0"/>
          <a:lstStyle>
            <a:lvl1pPr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29" hasCustomPrompt="1"/>
          </p:nvPr>
        </p:nvSpPr>
        <p:spPr>
          <a:xfrm>
            <a:off x="4693457" y="2867314"/>
            <a:ext cx="1795682" cy="293721"/>
          </a:xfrm>
          <a:noFill/>
          <a:ln>
            <a:noFill/>
          </a:ln>
        </p:spPr>
        <p:txBody>
          <a:bodyPr wrap="square" lIns="0" tIns="0" rIns="0" bIns="108000">
            <a:spAutoFit/>
          </a:bodyPr>
          <a:lstStyle>
            <a:lvl1pPr>
              <a:defRPr sz="1200" b="1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  <p:sp>
        <p:nvSpPr>
          <p:cNvPr id="32" name="Текст 2"/>
          <p:cNvSpPr>
            <a:spLocks noGrp="1"/>
          </p:cNvSpPr>
          <p:nvPr>
            <p:ph type="body" sz="quarter" idx="31"/>
          </p:nvPr>
        </p:nvSpPr>
        <p:spPr>
          <a:xfrm>
            <a:off x="6711698" y="3161035"/>
            <a:ext cx="1795682" cy="1435406"/>
          </a:xfrm>
          <a:noFill/>
          <a:ln>
            <a:noFill/>
          </a:ln>
        </p:spPr>
        <p:txBody>
          <a:bodyPr lIns="0" tIns="0" rIns="0" bIns="0"/>
          <a:lstStyle>
            <a:lvl1pPr>
              <a:defRPr sz="10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32" hasCustomPrompt="1"/>
          </p:nvPr>
        </p:nvSpPr>
        <p:spPr>
          <a:xfrm>
            <a:off x="6711698" y="2867313"/>
            <a:ext cx="1795682" cy="293721"/>
          </a:xfrm>
          <a:noFill/>
          <a:ln>
            <a:noFill/>
          </a:ln>
        </p:spPr>
        <p:txBody>
          <a:bodyPr wrap="square" lIns="0" tIns="0" rIns="0" bIns="108000">
            <a:spAutoFit/>
          </a:bodyPr>
          <a:lstStyle>
            <a:lvl1pPr>
              <a:defRPr sz="1200" b="1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Название блока</a:t>
            </a:r>
          </a:p>
        </p:txBody>
      </p:sp>
    </p:spTree>
    <p:extLst>
      <p:ext uri="{BB962C8B-B14F-4D97-AF65-F5344CB8AC3E}">
        <p14:creationId xmlns:p14="http://schemas.microsoft.com/office/powerpoint/2010/main" val="976317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горизонтальных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7" y="1211722"/>
            <a:ext cx="3837599" cy="1581643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1791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92318" y="1211721"/>
            <a:ext cx="3837601" cy="1581643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  <p:sp>
        <p:nvSpPr>
          <p:cNvPr id="15" name="Текст 17"/>
          <p:cNvSpPr>
            <a:spLocks noGrp="1"/>
          </p:cNvSpPr>
          <p:nvPr>
            <p:ph type="body" sz="quarter" idx="16" hasCustomPrompt="1"/>
          </p:nvPr>
        </p:nvSpPr>
        <p:spPr>
          <a:xfrm>
            <a:off x="611187" y="3015436"/>
            <a:ext cx="3837599" cy="1581643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16" name="Текст 17"/>
          <p:cNvSpPr>
            <a:spLocks noGrp="1"/>
          </p:cNvSpPr>
          <p:nvPr>
            <p:ph type="body" sz="quarter" idx="17" hasCustomPrompt="1"/>
          </p:nvPr>
        </p:nvSpPr>
        <p:spPr>
          <a:xfrm>
            <a:off x="4692318" y="3015435"/>
            <a:ext cx="3837601" cy="1581643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21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1187" y="1211722"/>
            <a:ext cx="3837599" cy="3385356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1791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92318" y="1211721"/>
            <a:ext cx="3837601" cy="3385356"/>
          </a:xfrm>
          <a:prstGeom prst="rect">
            <a:avLst/>
          </a:prstGeom>
          <a:solidFill>
            <a:srgbClr val="E8EFF6"/>
          </a:solidFill>
        </p:spPr>
        <p:txBody>
          <a:bodyPr wrap="square" lIns="180000" tIns="180000" rIns="180000" bIns="18000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49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ебольшая таблиц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ца 3"/>
          <p:cNvSpPr>
            <a:spLocks noGrp="1"/>
          </p:cNvSpPr>
          <p:nvPr>
            <p:ph type="tbl" sz="quarter" idx="18"/>
          </p:nvPr>
        </p:nvSpPr>
        <p:spPr>
          <a:xfrm>
            <a:off x="612775" y="1666875"/>
            <a:ext cx="3959225" cy="27770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8557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8561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1" name="Прямоугольник 7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2" name="Номер слайда 21"/>
          <p:cNvSpPr>
            <a:spLocks noGrp="1"/>
          </p:cNvSpPr>
          <p:nvPr>
            <p:ph type="sldNum" sz="quarter" idx="17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87837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2958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ая таблиц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959169"/>
            <a:ext cx="9144000" cy="1045956"/>
          </a:xfrm>
          <a:custGeom>
            <a:avLst/>
            <a:gdLst>
              <a:gd name="connsiteX0" fmla="*/ 0 w 9144000"/>
              <a:gd name="connsiteY0" fmla="*/ 0 h 1107511"/>
              <a:gd name="connsiteX1" fmla="*/ 6473036 w 9144000"/>
              <a:gd name="connsiteY1" fmla="*/ 0 h 1107511"/>
              <a:gd name="connsiteX2" fmla="*/ 6473036 w 9144000"/>
              <a:gd name="connsiteY2" fmla="*/ 309325 h 1107511"/>
              <a:gd name="connsiteX3" fmla="*/ 9144000 w 9144000"/>
              <a:gd name="connsiteY3" fmla="*/ 309325 h 1107511"/>
              <a:gd name="connsiteX4" fmla="*/ 9144000 w 9144000"/>
              <a:gd name="connsiteY4" fmla="*/ 1107511 h 1107511"/>
              <a:gd name="connsiteX5" fmla="*/ 0 w 9144000"/>
              <a:gd name="connsiteY5" fmla="*/ 1107511 h 11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107511">
                <a:moveTo>
                  <a:pt x="0" y="0"/>
                </a:moveTo>
                <a:lnTo>
                  <a:pt x="6473036" y="0"/>
                </a:lnTo>
                <a:lnTo>
                  <a:pt x="6473036" y="309325"/>
                </a:lnTo>
                <a:lnTo>
                  <a:pt x="9144000" y="309325"/>
                </a:lnTo>
                <a:lnTo>
                  <a:pt x="9144000" y="1107511"/>
                </a:lnTo>
                <a:lnTo>
                  <a:pt x="0" y="110751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612000" tIns="360000" rIns="612000" bIns="432000">
            <a:spAutoFit/>
          </a:bodyPr>
          <a:lstStyle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Обобщающий абзац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1315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8462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7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аблица 3"/>
          <p:cNvSpPr>
            <a:spLocks noGrp="1"/>
          </p:cNvSpPr>
          <p:nvPr>
            <p:ph type="tbl" sz="quarter" idx="18"/>
          </p:nvPr>
        </p:nvSpPr>
        <p:spPr>
          <a:xfrm>
            <a:off x="0" y="2005125"/>
            <a:ext cx="9144000" cy="26906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892816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ранжевая таблиц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1203325"/>
          </a:xfrm>
          <a:prstGeom prst="rect">
            <a:avLst/>
          </a:prstGeom>
          <a:solidFill>
            <a:srgbClr val="E8E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12033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ца 3"/>
          <p:cNvSpPr>
            <a:spLocks noGrp="1"/>
          </p:cNvSpPr>
          <p:nvPr>
            <p:ph type="tbl" sz="quarter" idx="17"/>
          </p:nvPr>
        </p:nvSpPr>
        <p:spPr>
          <a:xfrm>
            <a:off x="0" y="1203325"/>
            <a:ext cx="9144000" cy="3492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rgbClr val="EE7507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306640585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ранжевая таблица, под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1727675"/>
          </a:xfrm>
          <a:prstGeom prst="rect">
            <a:avLst/>
          </a:prstGeom>
          <a:solidFill>
            <a:srgbClr val="EE7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ца 3"/>
          <p:cNvSpPr>
            <a:spLocks noGrp="1"/>
          </p:cNvSpPr>
          <p:nvPr>
            <p:ph type="tbl" sz="quarter" idx="17"/>
          </p:nvPr>
        </p:nvSpPr>
        <p:spPr>
          <a:xfrm>
            <a:off x="0" y="1727675"/>
            <a:ext cx="9144000" cy="296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rgbClr val="EE7507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20164"/>
            <a:ext cx="9144000" cy="1107511"/>
          </a:xfrm>
          <a:custGeom>
            <a:avLst/>
            <a:gdLst>
              <a:gd name="connsiteX0" fmla="*/ 0 w 9144000"/>
              <a:gd name="connsiteY0" fmla="*/ 0 h 1107511"/>
              <a:gd name="connsiteX1" fmla="*/ 6473036 w 9144000"/>
              <a:gd name="connsiteY1" fmla="*/ 0 h 1107511"/>
              <a:gd name="connsiteX2" fmla="*/ 6473036 w 9144000"/>
              <a:gd name="connsiteY2" fmla="*/ 309325 h 1107511"/>
              <a:gd name="connsiteX3" fmla="*/ 9144000 w 9144000"/>
              <a:gd name="connsiteY3" fmla="*/ 309325 h 1107511"/>
              <a:gd name="connsiteX4" fmla="*/ 9144000 w 9144000"/>
              <a:gd name="connsiteY4" fmla="*/ 1107511 h 1107511"/>
              <a:gd name="connsiteX5" fmla="*/ 0 w 9144000"/>
              <a:gd name="connsiteY5" fmla="*/ 1107511 h 11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107511">
                <a:moveTo>
                  <a:pt x="0" y="0"/>
                </a:moveTo>
                <a:lnTo>
                  <a:pt x="6473036" y="0"/>
                </a:lnTo>
                <a:lnTo>
                  <a:pt x="6473036" y="309325"/>
                </a:lnTo>
                <a:lnTo>
                  <a:pt x="9144000" y="309325"/>
                </a:lnTo>
                <a:lnTo>
                  <a:pt x="9144000" y="1107511"/>
                </a:lnTo>
                <a:lnTo>
                  <a:pt x="0" y="1107511"/>
                </a:lnTo>
                <a:close/>
              </a:path>
            </a:pathLst>
          </a:custGeom>
          <a:solidFill>
            <a:srgbClr val="EE7507"/>
          </a:solidFill>
        </p:spPr>
        <p:txBody>
          <a:bodyPr wrap="square" lIns="612000" tIns="360000" rIns="612000" bIns="432000">
            <a:spAutoFit/>
          </a:bodyPr>
          <a:lstStyle>
            <a:lvl1pPr>
              <a:defRPr sz="1800" b="1">
                <a:solidFill>
                  <a:srgbClr val="FFFCF5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949066105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яя таблиц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12033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4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rgbClr val="1C88CA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аблица 3"/>
          <p:cNvSpPr>
            <a:spLocks noGrp="1"/>
          </p:cNvSpPr>
          <p:nvPr>
            <p:ph type="tbl" sz="quarter" idx="17"/>
          </p:nvPr>
        </p:nvSpPr>
        <p:spPr>
          <a:xfrm>
            <a:off x="0" y="1203325"/>
            <a:ext cx="9144000" cy="3492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61149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араллелограмм 12"/>
          <p:cNvSpPr/>
          <p:nvPr/>
        </p:nvSpPr>
        <p:spPr>
          <a:xfrm>
            <a:off x="-8906" y="2031690"/>
            <a:ext cx="6885162" cy="2487846"/>
          </a:xfrm>
          <a:custGeom>
            <a:avLst/>
            <a:gdLst>
              <a:gd name="connsiteX0" fmla="*/ 0 w 8632826"/>
              <a:gd name="connsiteY0" fmla="*/ 2379484 h 2379484"/>
              <a:gd name="connsiteX1" fmla="*/ 1009972 w 8632826"/>
              <a:gd name="connsiteY1" fmla="*/ 0 h 2379484"/>
              <a:gd name="connsiteX2" fmla="*/ 8632826 w 8632826"/>
              <a:gd name="connsiteY2" fmla="*/ 0 h 2379484"/>
              <a:gd name="connsiteX3" fmla="*/ 7622854 w 8632826"/>
              <a:gd name="connsiteY3" fmla="*/ 2379484 h 2379484"/>
              <a:gd name="connsiteX4" fmla="*/ 0 w 8632826"/>
              <a:gd name="connsiteY4" fmla="*/ 2379484 h 2379484"/>
              <a:gd name="connsiteX0" fmla="*/ 2253928 w 7622854"/>
              <a:gd name="connsiteY0" fmla="*/ 2366784 h 2379484"/>
              <a:gd name="connsiteX1" fmla="*/ 0 w 7622854"/>
              <a:gd name="connsiteY1" fmla="*/ 0 h 2379484"/>
              <a:gd name="connsiteX2" fmla="*/ 7622854 w 7622854"/>
              <a:gd name="connsiteY2" fmla="*/ 0 h 2379484"/>
              <a:gd name="connsiteX3" fmla="*/ 6612882 w 7622854"/>
              <a:gd name="connsiteY3" fmla="*/ 2379484 h 2379484"/>
              <a:gd name="connsiteX4" fmla="*/ 2253928 w 7622854"/>
              <a:gd name="connsiteY4" fmla="*/ 2366784 h 2379484"/>
              <a:gd name="connsiteX0" fmla="*/ 18728 w 5387654"/>
              <a:gd name="connsiteY0" fmla="*/ 2366784 h 2379484"/>
              <a:gd name="connsiteX1" fmla="*/ 0 w 5387654"/>
              <a:gd name="connsiteY1" fmla="*/ 0 h 2379484"/>
              <a:gd name="connsiteX2" fmla="*/ 5387654 w 5387654"/>
              <a:gd name="connsiteY2" fmla="*/ 0 h 2379484"/>
              <a:gd name="connsiteX3" fmla="*/ 4377682 w 5387654"/>
              <a:gd name="connsiteY3" fmla="*/ 2379484 h 2379484"/>
              <a:gd name="connsiteX4" fmla="*/ 18728 w 5387654"/>
              <a:gd name="connsiteY4" fmla="*/ 2366784 h 2379484"/>
              <a:gd name="connsiteX0" fmla="*/ 0 w 5407026"/>
              <a:gd name="connsiteY0" fmla="*/ 2366784 h 2379484"/>
              <a:gd name="connsiteX1" fmla="*/ 19372 w 5407026"/>
              <a:gd name="connsiteY1" fmla="*/ 0 h 2379484"/>
              <a:gd name="connsiteX2" fmla="*/ 5407026 w 5407026"/>
              <a:gd name="connsiteY2" fmla="*/ 0 h 2379484"/>
              <a:gd name="connsiteX3" fmla="*/ 4397054 w 5407026"/>
              <a:gd name="connsiteY3" fmla="*/ 2379484 h 2379484"/>
              <a:gd name="connsiteX4" fmla="*/ 0 w 5407026"/>
              <a:gd name="connsiteY4" fmla="*/ 2366784 h 2379484"/>
              <a:gd name="connsiteX0" fmla="*/ 0 w 5435237"/>
              <a:gd name="connsiteY0" fmla="*/ 2394995 h 2394995"/>
              <a:gd name="connsiteX1" fmla="*/ 47583 w 5435237"/>
              <a:gd name="connsiteY1" fmla="*/ 0 h 2394995"/>
              <a:gd name="connsiteX2" fmla="*/ 5435237 w 5435237"/>
              <a:gd name="connsiteY2" fmla="*/ 0 h 2394995"/>
              <a:gd name="connsiteX3" fmla="*/ 4425265 w 5435237"/>
              <a:gd name="connsiteY3" fmla="*/ 2379484 h 2394995"/>
              <a:gd name="connsiteX4" fmla="*/ 0 w 5435237"/>
              <a:gd name="connsiteY4" fmla="*/ 2394995 h 2394995"/>
              <a:gd name="connsiteX0" fmla="*/ 8838 w 5444075"/>
              <a:gd name="connsiteY0" fmla="*/ 2394995 h 2394995"/>
              <a:gd name="connsiteX1" fmla="*/ 0 w 5444075"/>
              <a:gd name="connsiteY1" fmla="*/ 0 h 2394995"/>
              <a:gd name="connsiteX2" fmla="*/ 5444075 w 5444075"/>
              <a:gd name="connsiteY2" fmla="*/ 0 h 2394995"/>
              <a:gd name="connsiteX3" fmla="*/ 4434103 w 5444075"/>
              <a:gd name="connsiteY3" fmla="*/ 2379484 h 2394995"/>
              <a:gd name="connsiteX4" fmla="*/ 8838 w 5444075"/>
              <a:gd name="connsiteY4" fmla="*/ 2394995 h 2394995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8838 w 5444075"/>
              <a:gd name="connsiteY0" fmla="*/ 2386653 h 2386653"/>
              <a:gd name="connsiteX1" fmla="*/ 0 w 5444075"/>
              <a:gd name="connsiteY1" fmla="*/ 0 h 2386653"/>
              <a:gd name="connsiteX2" fmla="*/ 5444075 w 5444075"/>
              <a:gd name="connsiteY2" fmla="*/ 0 h 2386653"/>
              <a:gd name="connsiteX3" fmla="*/ 4434103 w 5444075"/>
              <a:gd name="connsiteY3" fmla="*/ 2379484 h 2386653"/>
              <a:gd name="connsiteX4" fmla="*/ 8838 w 5444075"/>
              <a:gd name="connsiteY4" fmla="*/ 2386653 h 238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075" h="2386653">
                <a:moveTo>
                  <a:pt x="8838" y="2386653"/>
                </a:moveTo>
                <a:lnTo>
                  <a:pt x="0" y="0"/>
                </a:lnTo>
                <a:lnTo>
                  <a:pt x="5444075" y="0"/>
                </a:lnTo>
                <a:lnTo>
                  <a:pt x="4434103" y="2379484"/>
                </a:lnTo>
                <a:lnTo>
                  <a:pt x="8838" y="2386653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13" dirty="0"/>
              <a:t> 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1043608" y="2571750"/>
            <a:ext cx="39731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lnSpc>
                <a:spcPct val="100000"/>
              </a:lnSpc>
              <a:defRPr sz="2400" b="1">
                <a:solidFill>
                  <a:schemeClr val="accent5"/>
                </a:solidFill>
              </a:defRPr>
            </a:lvl1pPr>
          </a:lstStyle>
          <a:p>
            <a:r>
              <a:rPr lang="ru-RU" dirty="0"/>
              <a:t>СПАСИБО</a:t>
            </a:r>
            <a:r>
              <a:rPr lang="en-US" dirty="0"/>
              <a:t>!</a:t>
            </a:r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824718" y="3117238"/>
            <a:ext cx="4420077" cy="759375"/>
            <a:chOff x="223931" y="2737872"/>
            <a:chExt cx="4420077" cy="759375"/>
          </a:xfrm>
        </p:grpSpPr>
        <p:pic>
          <p:nvPicPr>
            <p:cNvPr id="15" name="Picture 14">
              <a:hlinkClick r:id="rId2"/>
            </p:cNvPr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78314" y="2737872"/>
              <a:ext cx="759375" cy="759375"/>
            </a:xfrm>
            <a:prstGeom prst="rect">
              <a:avLst/>
            </a:prstGeom>
          </p:spPr>
        </p:pic>
        <p:pic>
          <p:nvPicPr>
            <p:cNvPr id="24" name="Picture 23">
              <a:hlinkClick r:id="rId4"/>
            </p:cNvPr>
            <p:cNvPicPr>
              <a:picLocks noChangeAspect="1"/>
            </p:cNvPicPr>
            <p:nvPr userDrawn="1"/>
          </p:nvPicPr>
          <p:blipFill>
            <a:blip r:embed="rId5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96315" y="2737872"/>
              <a:ext cx="747693" cy="759375"/>
            </a:xfrm>
            <a:prstGeom prst="rect">
              <a:avLst/>
            </a:prstGeom>
          </p:spPr>
        </p:pic>
        <p:pic>
          <p:nvPicPr>
            <p:cNvPr id="26" name="Picture 2" descr="http://a3.mzstatic.com/us/r30/Purple4/v4/12/43/9a/12439a48-da32-8982-852b-8beb58df83da/mzl.ojgtvfnz.png">
              <a:hlinkClick r:id="rId6"/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312" y="2737872"/>
              <a:ext cx="759375" cy="75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>
              <a:hlinkClick r:id="rId8"/>
            </p:cNvPr>
            <p:cNvPicPr>
              <a:picLocks noChangeAspect="1"/>
            </p:cNvPicPr>
            <p:nvPr userDrawn="1"/>
          </p:nvPicPr>
          <p:blipFill>
            <a:blip r:embed="rId9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60313" y="2737872"/>
              <a:ext cx="759375" cy="759375"/>
            </a:xfrm>
            <a:prstGeom prst="rect">
              <a:avLst/>
            </a:prstGeom>
          </p:spPr>
        </p:pic>
        <p:pic>
          <p:nvPicPr>
            <p:cNvPr id="28" name="Picture 27">
              <a:hlinkClick r:id="rId10"/>
            </p:cNvPr>
            <p:cNvPicPr>
              <a:picLocks noChangeAspect="1"/>
            </p:cNvPicPr>
            <p:nvPr userDrawn="1"/>
          </p:nvPicPr>
          <p:blipFill>
            <a:blip r:embed="rId11" cstate="screen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3931" y="2737872"/>
              <a:ext cx="759755" cy="759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12391477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иняя таблица, под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1727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929489"/>
            <a:ext cx="9144000" cy="798186"/>
          </a:xfrm>
          <a:custGeom>
            <a:avLst/>
            <a:gdLst>
              <a:gd name="connsiteX0" fmla="*/ 0 w 9144000"/>
              <a:gd name="connsiteY0" fmla="*/ 0 h 1107511"/>
              <a:gd name="connsiteX1" fmla="*/ 6473036 w 9144000"/>
              <a:gd name="connsiteY1" fmla="*/ 0 h 1107511"/>
              <a:gd name="connsiteX2" fmla="*/ 6473036 w 9144000"/>
              <a:gd name="connsiteY2" fmla="*/ 309325 h 1107511"/>
              <a:gd name="connsiteX3" fmla="*/ 9144000 w 9144000"/>
              <a:gd name="connsiteY3" fmla="*/ 309325 h 1107511"/>
              <a:gd name="connsiteX4" fmla="*/ 9144000 w 9144000"/>
              <a:gd name="connsiteY4" fmla="*/ 1107511 h 1107511"/>
              <a:gd name="connsiteX5" fmla="*/ 0 w 9144000"/>
              <a:gd name="connsiteY5" fmla="*/ 1107511 h 11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107511">
                <a:moveTo>
                  <a:pt x="0" y="0"/>
                </a:moveTo>
                <a:lnTo>
                  <a:pt x="6473036" y="0"/>
                </a:lnTo>
                <a:lnTo>
                  <a:pt x="6473036" y="309325"/>
                </a:lnTo>
                <a:lnTo>
                  <a:pt x="9144000" y="309325"/>
                </a:lnTo>
                <a:lnTo>
                  <a:pt x="9144000" y="1107511"/>
                </a:lnTo>
                <a:lnTo>
                  <a:pt x="0" y="1107511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612000" tIns="91440" rIns="612000" bIns="432000" anchor="t">
            <a:noAutofit/>
          </a:bodyPr>
          <a:lstStyle>
            <a:lvl1pPr>
              <a:defRPr sz="1800" b="1">
                <a:solidFill>
                  <a:srgbClr val="DDE6F0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4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аблица 3"/>
          <p:cNvSpPr>
            <a:spLocks noGrp="1"/>
          </p:cNvSpPr>
          <p:nvPr>
            <p:ph type="tbl" sz="quarter" idx="17"/>
          </p:nvPr>
        </p:nvSpPr>
        <p:spPr>
          <a:xfrm>
            <a:off x="0" y="1727675"/>
            <a:ext cx="9144000" cy="29681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6567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блема Решение Облако Красны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-1"/>
            <a:ext cx="9144000" cy="27533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5136" y="787237"/>
            <a:ext cx="8211320" cy="64048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Проблема</a:t>
            </a:r>
          </a:p>
        </p:txBody>
      </p:sp>
      <p:pic>
        <p:nvPicPr>
          <p:cNvPr id="9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65136" y="1420464"/>
            <a:ext cx="8211320" cy="10972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428625" indent="-428625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  <a:defRPr sz="2100"/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 lang="ru-RU" sz="320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</a:pP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Описание</a:t>
            </a:r>
          </a:p>
        </p:txBody>
      </p:sp>
      <p:sp>
        <p:nvSpPr>
          <p:cNvPr id="13" name="Title 11"/>
          <p:cNvSpPr txBox="1">
            <a:spLocks/>
          </p:cNvSpPr>
          <p:nvPr userDrawn="1"/>
        </p:nvSpPr>
        <p:spPr>
          <a:xfrm>
            <a:off x="597878" y="2792785"/>
            <a:ext cx="7886700" cy="64048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33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15" name="Title 11"/>
          <p:cNvSpPr txBox="1">
            <a:spLocks/>
          </p:cNvSpPr>
          <p:nvPr userDrawn="1"/>
        </p:nvSpPr>
        <p:spPr>
          <a:xfrm>
            <a:off x="465136" y="2812498"/>
            <a:ext cx="8211320" cy="64048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33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465136" y="2837948"/>
            <a:ext cx="8211320" cy="59531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400"/>
            </a:lvl1pPr>
          </a:lstStyle>
          <a:p>
            <a:pPr>
              <a:spcBef>
                <a:spcPts val="600"/>
              </a:spcBef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3472692"/>
            <a:ext cx="8208912" cy="1043274"/>
          </a:xfrm>
          <a:prstGeom prst="rect">
            <a:avLst/>
          </a:prstGeom>
        </p:spPr>
        <p:txBody>
          <a:bodyPr>
            <a:noAutofit/>
          </a:bodyPr>
          <a:lstStyle>
            <a:lvl2pPr marL="0" indent="0">
              <a:buNone/>
              <a:defRPr lang="ru-RU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Описание 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…</a:t>
            </a:r>
          </a:p>
        </p:txBody>
      </p:sp>
      <p:sp>
        <p:nvSpPr>
          <p:cNvPr id="21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>
              <a:solidFill>
                <a:schemeClr val="accent6"/>
              </a:solidFill>
            </a:endParaRPr>
          </a:p>
        </p:txBody>
      </p:sp>
      <p:sp>
        <p:nvSpPr>
          <p:cNvPr id="22" name="Номер слайда 13"/>
          <p:cNvSpPr>
            <a:spLocks noGrp="1"/>
          </p:cNvSpPr>
          <p:nvPr>
            <p:ph type="sldNum" sz="quarter" idx="16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6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198704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Облако Сини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-1"/>
            <a:ext cx="9144000" cy="27533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657298"/>
            <a:ext cx="8208912" cy="1805204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РАЗДЕЛИТЕЛЬ</a:t>
            </a:r>
          </a:p>
        </p:txBody>
      </p:sp>
      <p:pic>
        <p:nvPicPr>
          <p:cNvPr id="9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67544" y="0"/>
            <a:ext cx="488608" cy="357504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0AFC1F-4005-405C-949E-A1B1647C8FDB}" type="slidenum">
              <a:rPr lang="ru-RU" sz="800" smtClean="0">
                <a:solidFill>
                  <a:schemeClr val="accent5"/>
                </a:solidFill>
              </a:rPr>
              <a:pPr/>
              <a:t>‹#›</a:t>
            </a:fld>
            <a:endParaRPr lang="ru-RU" sz="800" dirty="0">
              <a:solidFill>
                <a:schemeClr val="accent5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2901379"/>
            <a:ext cx="8208912" cy="1614587"/>
          </a:xfrm>
          <a:prstGeom prst="rect">
            <a:avLst/>
          </a:prstGeom>
        </p:spPr>
        <p:txBody>
          <a:bodyPr>
            <a:noAutofit/>
          </a:bodyPr>
          <a:lstStyle>
            <a:lvl2pPr marL="342900" indent="-342900">
              <a:defRPr lang="ru-RU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Если хотите выделить какую-либо мысль, используйте цветной синий или оранжевый разделители 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Это привлечет дополнительное внимание к слайду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92757726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Облако Оранжевый Кра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1"/>
            <a:ext cx="9144000" cy="27533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657298"/>
            <a:ext cx="5293054" cy="1805204"/>
          </a:xfrm>
        </p:spPr>
        <p:txBody>
          <a:bodyPr anchor="b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Пример решения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467544" y="0"/>
            <a:ext cx="488608" cy="357504"/>
          </a:xfrm>
          <a:prstGeom prst="rect">
            <a:avLst/>
          </a:prstGeom>
          <a:solidFill>
            <a:schemeClr val="bg1"/>
          </a:solidFill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F0AFC1F-4005-405C-949E-A1B1647C8FDB}" type="slidenum">
              <a:rPr lang="ru-RU" sz="800" smtClean="0">
                <a:solidFill>
                  <a:schemeClr val="accent6"/>
                </a:solidFill>
              </a:rPr>
              <a:pPr/>
              <a:t>‹#›</a:t>
            </a:fld>
            <a:endParaRPr lang="ru-RU" sz="800" dirty="0">
              <a:solidFill>
                <a:schemeClr val="accent6"/>
              </a:solidFill>
            </a:endParaRPr>
          </a:p>
        </p:txBody>
      </p:sp>
      <p:pic>
        <p:nvPicPr>
          <p:cNvPr id="23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2901379"/>
            <a:ext cx="8208912" cy="1614587"/>
          </a:xfrm>
          <a:prstGeom prst="rect">
            <a:avLst/>
          </a:prstGeom>
        </p:spPr>
        <p:txBody>
          <a:bodyPr>
            <a:noAutofit/>
          </a:bodyPr>
          <a:lstStyle>
            <a:lvl2pPr marL="342900" indent="-342900">
              <a:defRPr lang="ru-RU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Если хотите выделить какую-либо мысль, используйте цветной синий или оранжевый разделители 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Это привлечет дополнительное внимание к слайду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3"/>
              </a:buBlip>
            </a:pPr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14540438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Облако Синий Кра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1"/>
            <a:ext cx="9144000" cy="27533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657298"/>
            <a:ext cx="5293054" cy="1805204"/>
          </a:xfrm>
        </p:spPr>
        <p:txBody>
          <a:bodyPr anchor="b">
            <a:normAutofit/>
          </a:bodyPr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Пример решения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2901379"/>
            <a:ext cx="8208912" cy="1614587"/>
          </a:xfrm>
          <a:prstGeom prst="rect">
            <a:avLst/>
          </a:prstGeom>
        </p:spPr>
        <p:txBody>
          <a:bodyPr>
            <a:noAutofit/>
          </a:bodyPr>
          <a:lstStyle>
            <a:lvl2pPr>
              <a:defRPr lang="ru-RU" sz="21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Если хотите выделить какую-либо мысль, используйте цветной синий или оранжевый разделители  </a:t>
            </a:r>
          </a:p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Это привлечет дополнительное внимание к слайду </a:t>
            </a:r>
          </a:p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…</a:t>
            </a:r>
          </a:p>
        </p:txBody>
      </p:sp>
      <p:pic>
        <p:nvPicPr>
          <p:cNvPr id="23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5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230320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Сини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-1"/>
            <a:ext cx="9144000" cy="27533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67544" y="657298"/>
            <a:ext cx="8208912" cy="1805204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67544" y="2901379"/>
            <a:ext cx="8208912" cy="1614587"/>
          </a:xfrm>
          <a:prstGeom prst="rect">
            <a:avLst/>
          </a:prstGeom>
        </p:spPr>
        <p:txBody>
          <a:bodyPr>
            <a:noAutofit/>
          </a:bodyPr>
          <a:lstStyle>
            <a:lvl2pPr marL="342900" indent="-342900">
              <a:defRPr lang="ru-RU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</a:lstStyle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2"/>
              </a:buBlip>
            </a:pPr>
            <a:r>
              <a:rPr lang="ru-RU" dirty="0"/>
              <a:t>Если хотите выделить какую-либо мысль, используйте цветной синий или оранжевый разделители 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2"/>
              </a:buBlip>
            </a:pPr>
            <a:r>
              <a:rPr lang="ru-RU" dirty="0"/>
              <a:t>Это привлечет дополнительное внимание к слайду </a:t>
            </a:r>
          </a:p>
          <a:p>
            <a:pPr marL="342891" lvl="1" indent="-342891" algn="l" defTabSz="6858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 typeface="Arial" panose="020B0604020202020204" pitchFamily="34" charset="0"/>
              <a:buBlip>
                <a:blip r:embed="rId2"/>
              </a:buBlip>
            </a:pPr>
            <a:r>
              <a:rPr lang="ru-RU" dirty="0"/>
              <a:t>…</a:t>
            </a:r>
          </a:p>
        </p:txBody>
      </p:sp>
      <p:sp>
        <p:nvSpPr>
          <p:cNvPr id="9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0" name="Номер слайда 13"/>
          <p:cNvSpPr>
            <a:spLocks noGrp="1"/>
          </p:cNvSpPr>
          <p:nvPr>
            <p:ph type="sldNum" sz="quarter" idx="15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03726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 из 3 облачных раздел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26"/>
          <p:cNvSpPr/>
          <p:nvPr userDrawn="1"/>
        </p:nvSpPr>
        <p:spPr>
          <a:xfrm>
            <a:off x="1" y="1"/>
            <a:ext cx="9143999" cy="25393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8" name="Равнобедренный треугольник 21"/>
          <p:cNvSpPr/>
          <p:nvPr userDrawn="1"/>
        </p:nvSpPr>
        <p:spPr>
          <a:xfrm rot="10800000">
            <a:off x="1124000" y="2517745"/>
            <a:ext cx="162902" cy="10418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10" name="Равнобедренный треугольник 22"/>
          <p:cNvSpPr/>
          <p:nvPr userDrawn="1"/>
        </p:nvSpPr>
        <p:spPr>
          <a:xfrm rot="10800000">
            <a:off x="3933196" y="2517744"/>
            <a:ext cx="162902" cy="10418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14" name="Равнобедренный треугольник 24"/>
          <p:cNvSpPr/>
          <p:nvPr userDrawn="1"/>
        </p:nvSpPr>
        <p:spPr>
          <a:xfrm rot="10800000">
            <a:off x="6794630" y="2517745"/>
            <a:ext cx="162902" cy="104180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459772" y="2625756"/>
            <a:ext cx="8224456" cy="1944216"/>
            <a:chOff x="613029" y="3501008"/>
            <a:chExt cx="10965941" cy="2592288"/>
          </a:xfrm>
        </p:grpSpPr>
        <p:sp>
          <p:nvSpPr>
            <p:cNvPr id="17" name="Freeform 16"/>
            <p:cNvSpPr/>
            <p:nvPr/>
          </p:nvSpPr>
          <p:spPr>
            <a:xfrm>
              <a:off x="613029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4424362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kern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8235696" y="3501008"/>
              <a:ext cx="3343274" cy="2592288"/>
            </a:xfrm>
            <a:custGeom>
              <a:avLst/>
              <a:gdLst>
                <a:gd name="connsiteX0" fmla="*/ 0 w 3343274"/>
                <a:gd name="connsiteY0" fmla="*/ 0 h 3628032"/>
                <a:gd name="connsiteX1" fmla="*/ 3343274 w 3343274"/>
                <a:gd name="connsiteY1" fmla="*/ 0 h 3628032"/>
                <a:gd name="connsiteX2" fmla="*/ 3343274 w 3343274"/>
                <a:gd name="connsiteY2" fmla="*/ 3628032 h 3628032"/>
                <a:gd name="connsiteX3" fmla="*/ 0 w 3343274"/>
                <a:gd name="connsiteY3" fmla="*/ 3628032 h 3628032"/>
                <a:gd name="connsiteX4" fmla="*/ 0 w 3343274"/>
                <a:gd name="connsiteY4" fmla="*/ 0 h 362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3274" h="3628032">
                  <a:moveTo>
                    <a:pt x="0" y="0"/>
                  </a:moveTo>
                  <a:lnTo>
                    <a:pt x="3343274" y="0"/>
                  </a:lnTo>
                  <a:lnTo>
                    <a:pt x="3343274" y="3628032"/>
                  </a:lnTo>
                  <a:lnTo>
                    <a:pt x="0" y="3628032"/>
                  </a:lnTo>
                  <a:lnTo>
                    <a:pt x="0" y="0"/>
                  </a:lnTo>
                  <a:close/>
                </a:path>
              </a:pathLst>
            </a:custGeom>
            <a:ln w="22225" cap="rnd">
              <a:solidFill>
                <a:srgbClr val="1E86C9"/>
              </a:solidFill>
              <a:prstDash val="sysDot"/>
              <a:round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spcFirstLastPara="0" vert="horz" wrap="square" lIns="112014" tIns="112014" rIns="149352" bIns="168021" numCol="1" spcCol="1270" anchor="ctr" anchorCtr="0">
              <a:noAutofit/>
            </a:bodyPr>
            <a:lstStyle/>
            <a:p>
              <a:pPr marL="0" lvl="1" algn="l" defTabSz="700088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500" kern="12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Freeform 5"/>
          <p:cNvSpPr>
            <a:spLocks/>
          </p:cNvSpPr>
          <p:nvPr/>
        </p:nvSpPr>
        <p:spPr bwMode="auto">
          <a:xfrm>
            <a:off x="547012" y="1260022"/>
            <a:ext cx="2293144" cy="1170950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3425429" y="1268016"/>
            <a:ext cx="2293144" cy="1163285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eform 5"/>
          <p:cNvSpPr>
            <a:spLocks/>
          </p:cNvSpPr>
          <p:nvPr/>
        </p:nvSpPr>
        <p:spPr bwMode="auto">
          <a:xfrm>
            <a:off x="6303846" y="1265399"/>
            <a:ext cx="2293144" cy="1189469"/>
          </a:xfrm>
          <a:custGeom>
            <a:avLst/>
            <a:gdLst>
              <a:gd name="T0" fmla="*/ 1749 w 1926"/>
              <a:gd name="T1" fmla="*/ 1048 h 1133"/>
              <a:gd name="T2" fmla="*/ 1650 w 1926"/>
              <a:gd name="T3" fmla="*/ 1101 h 1133"/>
              <a:gd name="T4" fmla="*/ 1572 w 1926"/>
              <a:gd name="T5" fmla="*/ 1126 h 1133"/>
              <a:gd name="T6" fmla="*/ 1519 w 1926"/>
              <a:gd name="T7" fmla="*/ 1133 h 1133"/>
              <a:gd name="T8" fmla="*/ 368 w 1926"/>
              <a:gd name="T9" fmla="*/ 1133 h 1133"/>
              <a:gd name="T10" fmla="*/ 354 w 1926"/>
              <a:gd name="T11" fmla="*/ 1133 h 1133"/>
              <a:gd name="T12" fmla="*/ 251 w 1926"/>
              <a:gd name="T13" fmla="*/ 1115 h 1133"/>
              <a:gd name="T14" fmla="*/ 184 w 1926"/>
              <a:gd name="T15" fmla="*/ 1094 h 1133"/>
              <a:gd name="T16" fmla="*/ 117 w 1926"/>
              <a:gd name="T17" fmla="*/ 1052 h 1133"/>
              <a:gd name="T18" fmla="*/ 57 w 1926"/>
              <a:gd name="T19" fmla="*/ 995 h 1133"/>
              <a:gd name="T20" fmla="*/ 14 w 1926"/>
              <a:gd name="T21" fmla="*/ 910 h 1133"/>
              <a:gd name="T22" fmla="*/ 4 w 1926"/>
              <a:gd name="T23" fmla="*/ 857 h 1133"/>
              <a:gd name="T24" fmla="*/ 0 w 1926"/>
              <a:gd name="T25" fmla="*/ 797 h 1133"/>
              <a:gd name="T26" fmla="*/ 0 w 1926"/>
              <a:gd name="T27" fmla="*/ 765 h 1133"/>
              <a:gd name="T28" fmla="*/ 14 w 1926"/>
              <a:gd name="T29" fmla="*/ 705 h 1133"/>
              <a:gd name="T30" fmla="*/ 35 w 1926"/>
              <a:gd name="T31" fmla="*/ 648 h 1133"/>
              <a:gd name="T32" fmla="*/ 67 w 1926"/>
              <a:gd name="T33" fmla="*/ 598 h 1133"/>
              <a:gd name="T34" fmla="*/ 106 w 1926"/>
              <a:gd name="T35" fmla="*/ 556 h 1133"/>
              <a:gd name="T36" fmla="*/ 152 w 1926"/>
              <a:gd name="T37" fmla="*/ 520 h 1133"/>
              <a:gd name="T38" fmla="*/ 205 w 1926"/>
              <a:gd name="T39" fmla="*/ 492 h 1133"/>
              <a:gd name="T40" fmla="*/ 266 w 1926"/>
              <a:gd name="T41" fmla="*/ 474 h 1133"/>
              <a:gd name="T42" fmla="*/ 294 w 1926"/>
              <a:gd name="T43" fmla="*/ 471 h 1133"/>
              <a:gd name="T44" fmla="*/ 297 w 1926"/>
              <a:gd name="T45" fmla="*/ 439 h 1133"/>
              <a:gd name="T46" fmla="*/ 308 w 1926"/>
              <a:gd name="T47" fmla="*/ 382 h 1133"/>
              <a:gd name="T48" fmla="*/ 333 w 1926"/>
              <a:gd name="T49" fmla="*/ 329 h 1133"/>
              <a:gd name="T50" fmla="*/ 365 w 1926"/>
              <a:gd name="T51" fmla="*/ 283 h 1133"/>
              <a:gd name="T52" fmla="*/ 404 w 1926"/>
              <a:gd name="T53" fmla="*/ 241 h 1133"/>
              <a:gd name="T54" fmla="*/ 450 w 1926"/>
              <a:gd name="T55" fmla="*/ 209 h 1133"/>
              <a:gd name="T56" fmla="*/ 503 w 1926"/>
              <a:gd name="T57" fmla="*/ 188 h 1133"/>
              <a:gd name="T58" fmla="*/ 563 w 1926"/>
              <a:gd name="T59" fmla="*/ 177 h 1133"/>
              <a:gd name="T60" fmla="*/ 591 w 1926"/>
              <a:gd name="T61" fmla="*/ 173 h 1133"/>
              <a:gd name="T62" fmla="*/ 655 w 1926"/>
              <a:gd name="T63" fmla="*/ 181 h 1133"/>
              <a:gd name="T64" fmla="*/ 712 w 1926"/>
              <a:gd name="T65" fmla="*/ 198 h 1133"/>
              <a:gd name="T66" fmla="*/ 743 w 1926"/>
              <a:gd name="T67" fmla="*/ 156 h 1133"/>
              <a:gd name="T68" fmla="*/ 825 w 1926"/>
              <a:gd name="T69" fmla="*/ 85 h 1133"/>
              <a:gd name="T70" fmla="*/ 917 w 1926"/>
              <a:gd name="T71" fmla="*/ 32 h 1133"/>
              <a:gd name="T72" fmla="*/ 1027 w 1926"/>
              <a:gd name="T73" fmla="*/ 4 h 1133"/>
              <a:gd name="T74" fmla="*/ 1083 w 1926"/>
              <a:gd name="T75" fmla="*/ 0 h 1133"/>
              <a:gd name="T76" fmla="*/ 1154 w 1926"/>
              <a:gd name="T77" fmla="*/ 7 h 1133"/>
              <a:gd name="T78" fmla="*/ 1221 w 1926"/>
              <a:gd name="T79" fmla="*/ 21 h 1133"/>
              <a:gd name="T80" fmla="*/ 1282 w 1926"/>
              <a:gd name="T81" fmla="*/ 50 h 1133"/>
              <a:gd name="T82" fmla="*/ 1342 w 1926"/>
              <a:gd name="T83" fmla="*/ 81 h 1133"/>
              <a:gd name="T84" fmla="*/ 1391 w 1926"/>
              <a:gd name="T85" fmla="*/ 124 h 1133"/>
              <a:gd name="T86" fmla="*/ 1437 w 1926"/>
              <a:gd name="T87" fmla="*/ 177 h 1133"/>
              <a:gd name="T88" fmla="*/ 1473 w 1926"/>
              <a:gd name="T89" fmla="*/ 230 h 1133"/>
              <a:gd name="T90" fmla="*/ 1501 w 1926"/>
              <a:gd name="T91" fmla="*/ 294 h 1133"/>
              <a:gd name="T92" fmla="*/ 1512 w 1926"/>
              <a:gd name="T93" fmla="*/ 294 h 1133"/>
              <a:gd name="T94" fmla="*/ 1554 w 1926"/>
              <a:gd name="T95" fmla="*/ 294 h 1133"/>
              <a:gd name="T96" fmla="*/ 1632 w 1926"/>
              <a:gd name="T97" fmla="*/ 312 h 1133"/>
              <a:gd name="T98" fmla="*/ 1706 w 1926"/>
              <a:gd name="T99" fmla="*/ 343 h 1133"/>
              <a:gd name="T100" fmla="*/ 1774 w 1926"/>
              <a:gd name="T101" fmla="*/ 386 h 1133"/>
              <a:gd name="T102" fmla="*/ 1830 w 1926"/>
              <a:gd name="T103" fmla="*/ 443 h 1133"/>
              <a:gd name="T104" fmla="*/ 1876 w 1926"/>
              <a:gd name="T105" fmla="*/ 510 h 1133"/>
              <a:gd name="T106" fmla="*/ 1908 w 1926"/>
              <a:gd name="T107" fmla="*/ 584 h 1133"/>
              <a:gd name="T108" fmla="*/ 1922 w 1926"/>
              <a:gd name="T109" fmla="*/ 666 h 1133"/>
              <a:gd name="T110" fmla="*/ 1926 w 1926"/>
              <a:gd name="T111" fmla="*/ 708 h 1133"/>
              <a:gd name="T112" fmla="*/ 1912 w 1926"/>
              <a:gd name="T113" fmla="*/ 811 h 1133"/>
              <a:gd name="T114" fmla="*/ 1876 w 1926"/>
              <a:gd name="T115" fmla="*/ 903 h 1133"/>
              <a:gd name="T116" fmla="*/ 1820 w 1926"/>
              <a:gd name="T117" fmla="*/ 981 h 1133"/>
              <a:gd name="T118" fmla="*/ 1749 w 1926"/>
              <a:gd name="T119" fmla="*/ 1048 h 1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926" h="1133">
                <a:moveTo>
                  <a:pt x="1749" y="1048"/>
                </a:moveTo>
                <a:lnTo>
                  <a:pt x="1749" y="1048"/>
                </a:lnTo>
                <a:lnTo>
                  <a:pt x="1696" y="1076"/>
                </a:lnTo>
                <a:lnTo>
                  <a:pt x="1650" y="1101"/>
                </a:lnTo>
                <a:lnTo>
                  <a:pt x="1607" y="1115"/>
                </a:lnTo>
                <a:lnTo>
                  <a:pt x="1572" y="1126"/>
                </a:lnTo>
                <a:lnTo>
                  <a:pt x="1540" y="1129"/>
                </a:lnTo>
                <a:lnTo>
                  <a:pt x="1519" y="1133"/>
                </a:lnTo>
                <a:lnTo>
                  <a:pt x="1501" y="1133"/>
                </a:lnTo>
                <a:lnTo>
                  <a:pt x="368" y="1133"/>
                </a:lnTo>
                <a:lnTo>
                  <a:pt x="368" y="1133"/>
                </a:lnTo>
                <a:lnTo>
                  <a:pt x="354" y="1133"/>
                </a:lnTo>
                <a:lnTo>
                  <a:pt x="312" y="1129"/>
                </a:lnTo>
                <a:lnTo>
                  <a:pt x="251" y="1115"/>
                </a:lnTo>
                <a:lnTo>
                  <a:pt x="220" y="1108"/>
                </a:lnTo>
                <a:lnTo>
                  <a:pt x="184" y="1094"/>
                </a:lnTo>
                <a:lnTo>
                  <a:pt x="149" y="1076"/>
                </a:lnTo>
                <a:lnTo>
                  <a:pt x="117" y="1052"/>
                </a:lnTo>
                <a:lnTo>
                  <a:pt x="85" y="1027"/>
                </a:lnTo>
                <a:lnTo>
                  <a:pt x="57" y="995"/>
                </a:lnTo>
                <a:lnTo>
                  <a:pt x="35" y="956"/>
                </a:lnTo>
                <a:lnTo>
                  <a:pt x="14" y="910"/>
                </a:lnTo>
                <a:lnTo>
                  <a:pt x="11" y="885"/>
                </a:lnTo>
                <a:lnTo>
                  <a:pt x="4" y="857"/>
                </a:lnTo>
                <a:lnTo>
                  <a:pt x="0" y="829"/>
                </a:lnTo>
                <a:lnTo>
                  <a:pt x="0" y="797"/>
                </a:lnTo>
                <a:lnTo>
                  <a:pt x="0" y="797"/>
                </a:lnTo>
                <a:lnTo>
                  <a:pt x="0" y="765"/>
                </a:lnTo>
                <a:lnTo>
                  <a:pt x="7" y="733"/>
                </a:lnTo>
                <a:lnTo>
                  <a:pt x="14" y="705"/>
                </a:lnTo>
                <a:lnTo>
                  <a:pt x="21" y="676"/>
                </a:lnTo>
                <a:lnTo>
                  <a:pt x="35" y="648"/>
                </a:lnTo>
                <a:lnTo>
                  <a:pt x="50" y="623"/>
                </a:lnTo>
                <a:lnTo>
                  <a:pt x="67" y="598"/>
                </a:lnTo>
                <a:lnTo>
                  <a:pt x="85" y="577"/>
                </a:lnTo>
                <a:lnTo>
                  <a:pt x="106" y="556"/>
                </a:lnTo>
                <a:lnTo>
                  <a:pt x="127" y="535"/>
                </a:lnTo>
                <a:lnTo>
                  <a:pt x="152" y="520"/>
                </a:lnTo>
                <a:lnTo>
                  <a:pt x="181" y="506"/>
                </a:lnTo>
                <a:lnTo>
                  <a:pt x="205" y="492"/>
                </a:lnTo>
                <a:lnTo>
                  <a:pt x="234" y="482"/>
                </a:lnTo>
                <a:lnTo>
                  <a:pt x="266" y="474"/>
                </a:lnTo>
                <a:lnTo>
                  <a:pt x="294" y="471"/>
                </a:lnTo>
                <a:lnTo>
                  <a:pt x="294" y="471"/>
                </a:lnTo>
                <a:lnTo>
                  <a:pt x="294" y="471"/>
                </a:lnTo>
                <a:lnTo>
                  <a:pt x="297" y="439"/>
                </a:lnTo>
                <a:lnTo>
                  <a:pt x="301" y="411"/>
                </a:lnTo>
                <a:lnTo>
                  <a:pt x="308" y="382"/>
                </a:lnTo>
                <a:lnTo>
                  <a:pt x="319" y="354"/>
                </a:lnTo>
                <a:lnTo>
                  <a:pt x="333" y="329"/>
                </a:lnTo>
                <a:lnTo>
                  <a:pt x="347" y="304"/>
                </a:lnTo>
                <a:lnTo>
                  <a:pt x="365" y="283"/>
                </a:lnTo>
                <a:lnTo>
                  <a:pt x="382" y="262"/>
                </a:lnTo>
                <a:lnTo>
                  <a:pt x="404" y="241"/>
                </a:lnTo>
                <a:lnTo>
                  <a:pt x="425" y="223"/>
                </a:lnTo>
                <a:lnTo>
                  <a:pt x="450" y="209"/>
                </a:lnTo>
                <a:lnTo>
                  <a:pt x="478" y="198"/>
                </a:lnTo>
                <a:lnTo>
                  <a:pt x="503" y="188"/>
                </a:lnTo>
                <a:lnTo>
                  <a:pt x="531" y="181"/>
                </a:lnTo>
                <a:lnTo>
                  <a:pt x="563" y="177"/>
                </a:lnTo>
                <a:lnTo>
                  <a:pt x="591" y="173"/>
                </a:lnTo>
                <a:lnTo>
                  <a:pt x="591" y="173"/>
                </a:lnTo>
                <a:lnTo>
                  <a:pt x="623" y="177"/>
                </a:lnTo>
                <a:lnTo>
                  <a:pt x="655" y="181"/>
                </a:lnTo>
                <a:lnTo>
                  <a:pt x="683" y="188"/>
                </a:lnTo>
                <a:lnTo>
                  <a:pt x="712" y="198"/>
                </a:lnTo>
                <a:lnTo>
                  <a:pt x="712" y="198"/>
                </a:lnTo>
                <a:lnTo>
                  <a:pt x="743" y="156"/>
                </a:lnTo>
                <a:lnTo>
                  <a:pt x="782" y="117"/>
                </a:lnTo>
                <a:lnTo>
                  <a:pt x="825" y="85"/>
                </a:lnTo>
                <a:lnTo>
                  <a:pt x="871" y="57"/>
                </a:lnTo>
                <a:lnTo>
                  <a:pt x="917" y="32"/>
                </a:lnTo>
                <a:lnTo>
                  <a:pt x="970" y="14"/>
                </a:lnTo>
                <a:lnTo>
                  <a:pt x="1027" y="4"/>
                </a:lnTo>
                <a:lnTo>
                  <a:pt x="1083" y="0"/>
                </a:lnTo>
                <a:lnTo>
                  <a:pt x="1083" y="0"/>
                </a:lnTo>
                <a:lnTo>
                  <a:pt x="1119" y="4"/>
                </a:lnTo>
                <a:lnTo>
                  <a:pt x="1154" y="7"/>
                </a:lnTo>
                <a:lnTo>
                  <a:pt x="1186" y="14"/>
                </a:lnTo>
                <a:lnTo>
                  <a:pt x="1221" y="21"/>
                </a:lnTo>
                <a:lnTo>
                  <a:pt x="1253" y="35"/>
                </a:lnTo>
                <a:lnTo>
                  <a:pt x="1282" y="50"/>
                </a:lnTo>
                <a:lnTo>
                  <a:pt x="1314" y="64"/>
                </a:lnTo>
                <a:lnTo>
                  <a:pt x="1342" y="81"/>
                </a:lnTo>
                <a:lnTo>
                  <a:pt x="1367" y="103"/>
                </a:lnTo>
                <a:lnTo>
                  <a:pt x="1391" y="124"/>
                </a:lnTo>
                <a:lnTo>
                  <a:pt x="1416" y="149"/>
                </a:lnTo>
                <a:lnTo>
                  <a:pt x="1437" y="177"/>
                </a:lnTo>
                <a:lnTo>
                  <a:pt x="1455" y="202"/>
                </a:lnTo>
                <a:lnTo>
                  <a:pt x="1473" y="230"/>
                </a:lnTo>
                <a:lnTo>
                  <a:pt x="1487" y="262"/>
                </a:lnTo>
                <a:lnTo>
                  <a:pt x="1501" y="294"/>
                </a:lnTo>
                <a:lnTo>
                  <a:pt x="1501" y="294"/>
                </a:lnTo>
                <a:lnTo>
                  <a:pt x="1512" y="294"/>
                </a:lnTo>
                <a:lnTo>
                  <a:pt x="1512" y="294"/>
                </a:lnTo>
                <a:lnTo>
                  <a:pt x="1554" y="294"/>
                </a:lnTo>
                <a:lnTo>
                  <a:pt x="1593" y="301"/>
                </a:lnTo>
                <a:lnTo>
                  <a:pt x="1632" y="312"/>
                </a:lnTo>
                <a:lnTo>
                  <a:pt x="1671" y="326"/>
                </a:lnTo>
                <a:lnTo>
                  <a:pt x="1706" y="343"/>
                </a:lnTo>
                <a:lnTo>
                  <a:pt x="1742" y="365"/>
                </a:lnTo>
                <a:lnTo>
                  <a:pt x="1774" y="386"/>
                </a:lnTo>
                <a:lnTo>
                  <a:pt x="1802" y="414"/>
                </a:lnTo>
                <a:lnTo>
                  <a:pt x="1830" y="443"/>
                </a:lnTo>
                <a:lnTo>
                  <a:pt x="1855" y="474"/>
                </a:lnTo>
                <a:lnTo>
                  <a:pt x="1876" y="510"/>
                </a:lnTo>
                <a:lnTo>
                  <a:pt x="1894" y="545"/>
                </a:lnTo>
                <a:lnTo>
                  <a:pt x="1908" y="584"/>
                </a:lnTo>
                <a:lnTo>
                  <a:pt x="1915" y="623"/>
                </a:lnTo>
                <a:lnTo>
                  <a:pt x="1922" y="666"/>
                </a:lnTo>
                <a:lnTo>
                  <a:pt x="1926" y="708"/>
                </a:lnTo>
                <a:lnTo>
                  <a:pt x="1926" y="708"/>
                </a:lnTo>
                <a:lnTo>
                  <a:pt x="1922" y="758"/>
                </a:lnTo>
                <a:lnTo>
                  <a:pt x="1912" y="811"/>
                </a:lnTo>
                <a:lnTo>
                  <a:pt x="1898" y="857"/>
                </a:lnTo>
                <a:lnTo>
                  <a:pt x="1876" y="903"/>
                </a:lnTo>
                <a:lnTo>
                  <a:pt x="1852" y="942"/>
                </a:lnTo>
                <a:lnTo>
                  <a:pt x="1820" y="981"/>
                </a:lnTo>
                <a:lnTo>
                  <a:pt x="1788" y="1016"/>
                </a:lnTo>
                <a:lnTo>
                  <a:pt x="1749" y="1048"/>
                </a:lnTo>
                <a:lnTo>
                  <a:pt x="1749" y="10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28252" y="273844"/>
            <a:ext cx="8148205" cy="994172"/>
          </a:xfrm>
        </p:spPr>
        <p:txBody>
          <a:bodyPr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28252" y="1384697"/>
            <a:ext cx="2311390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411672" y="1392886"/>
            <a:ext cx="2311390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2</a:t>
            </a:r>
          </a:p>
        </p:txBody>
      </p:sp>
      <p:sp>
        <p:nvSpPr>
          <p:cNvPr id="27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6290925" y="1402153"/>
            <a:ext cx="2311390" cy="1052714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lvl="0"/>
            <a:r>
              <a:rPr lang="ru-RU" dirty="0"/>
              <a:t>Заголовок 3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67544" y="2625756"/>
            <a:ext cx="2499683" cy="194421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anchor="ctr"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lang="ru-RU" sz="21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892" indent="0" algn="ctr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None/>
              <a:defRPr lang="ru-RU" sz="15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1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3323723" y="2625756"/>
            <a:ext cx="2499683" cy="194421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  <a:lvl2pPr marL="360354" indent="-360354" algn="l" defTabSz="26668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1876B0"/>
              </a:buClr>
              <a:buFontTx/>
              <a:buBlip>
                <a:blip r:embed="rId2"/>
              </a:buBlip>
              <a:defRPr sz="1500">
                <a:latin typeface="+mn-lt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2</a:t>
            </a:r>
          </a:p>
        </p:txBody>
      </p:sp>
      <p:sp>
        <p:nvSpPr>
          <p:cNvPr id="30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6176773" y="2625756"/>
            <a:ext cx="2499683" cy="1944216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/>
            </a:lvl1pPr>
            <a:lvl2pPr marL="360354" indent="-360354" algn="l" defTabSz="26668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rgbClr val="1876B0"/>
              </a:buClr>
              <a:buFontTx/>
              <a:buBlip>
                <a:blip r:embed="rId2"/>
              </a:buBlip>
              <a:defRPr sz="1500">
                <a:latin typeface="+mn-lt"/>
              </a:defRPr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</a:lstStyle>
          <a:p>
            <a:pPr marL="360354" lvl="1" indent="-360354" algn="l" defTabSz="266687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1876B0"/>
              </a:buClr>
              <a:buFontTx/>
              <a:buBlip>
                <a:blip r:embed="rId2"/>
              </a:buBlip>
            </a:pPr>
            <a:r>
              <a:rPr lang="ru-RU" dirty="0"/>
              <a:t>Текст 3</a:t>
            </a:r>
          </a:p>
        </p:txBody>
      </p:sp>
      <p:sp>
        <p:nvSpPr>
          <p:cNvPr id="22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32" name="Номер слайда 13"/>
          <p:cNvSpPr>
            <a:spLocks noGrp="1"/>
          </p:cNvSpPr>
          <p:nvPr>
            <p:ph type="sldNum" sz="quarter" idx="16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93702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8"/>
          <p:cNvSpPr/>
          <p:nvPr/>
        </p:nvSpPr>
        <p:spPr>
          <a:xfrm>
            <a:off x="0" y="-1"/>
            <a:ext cx="9144000" cy="27533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67544" y="509279"/>
            <a:ext cx="6696744" cy="1953224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Цитата/Пример внедрения</a:t>
            </a:r>
          </a:p>
        </p:txBody>
      </p:sp>
      <p:pic>
        <p:nvPicPr>
          <p:cNvPr id="9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2300" y="2113872"/>
            <a:ext cx="1620180" cy="9530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Прямая соединительная линия 14"/>
          <p:cNvCxnSpPr/>
          <p:nvPr userDrawn="1"/>
        </p:nvCxnSpPr>
        <p:spPr>
          <a:xfrm flipV="1">
            <a:off x="776245" y="2910017"/>
            <a:ext cx="0" cy="1659602"/>
          </a:xfrm>
          <a:prstGeom prst="line">
            <a:avLst/>
          </a:prstGeom>
          <a:ln w="22225" cap="rnd">
            <a:solidFill>
              <a:srgbClr val="1C88CA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56418" y="2712074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chemeClr val="accent5"/>
                </a:solidFill>
              </a:rPr>
              <a:t>“</a:t>
            </a:r>
            <a:endParaRPr lang="ru-RU" sz="6600" dirty="0">
              <a:solidFill>
                <a:schemeClr val="accent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845344" y="2909888"/>
            <a:ext cx="7830741" cy="16597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None/>
              <a:defRPr/>
            </a:lvl1pPr>
            <a:lvl2pPr marL="600067" indent="-257175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Font typeface="Arial" panose="020B0604020202020204" pitchFamily="34" charset="0"/>
              <a:buChar char="―"/>
              <a:defRPr>
                <a:solidFill>
                  <a:schemeClr val="bg1">
                    <a:lumMod val="65000"/>
                  </a:schemeClr>
                </a:solidFill>
              </a:defRPr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</a:lstStyle>
          <a:p>
            <a:pPr lvl="0"/>
            <a:r>
              <a:rPr lang="ru-RU" dirty="0"/>
              <a:t>Текст цитаты</a:t>
            </a:r>
            <a:endParaRPr lang="en-US" dirty="0"/>
          </a:p>
          <a:p>
            <a:pPr lvl="1"/>
            <a:r>
              <a:rPr lang="ru-RU" dirty="0"/>
              <a:t>Автор, ссылка на источник</a:t>
            </a:r>
          </a:p>
        </p:txBody>
      </p:sp>
      <p:sp>
        <p:nvSpPr>
          <p:cNvPr id="14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672485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8"/>
          <p:cNvSpPr/>
          <p:nvPr userDrawn="1"/>
        </p:nvSpPr>
        <p:spPr>
          <a:xfrm>
            <a:off x="0" y="1"/>
            <a:ext cx="9144000" cy="132961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13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49624"/>
            <a:ext cx="7886700" cy="918392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Таблица 1 </a:t>
            </a:r>
            <a:br>
              <a:rPr lang="ru-RU" dirty="0"/>
            </a:br>
            <a:r>
              <a:rPr lang="ru-RU" dirty="0"/>
              <a:t>Скопируйте из шаблона в слайд</a:t>
            </a:r>
            <a:endParaRPr lang="en-US" dirty="0"/>
          </a:p>
        </p:txBody>
      </p:sp>
      <p:graphicFrame>
        <p:nvGraphicFramePr>
          <p:cNvPr id="6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31411392"/>
              </p:ext>
            </p:extLst>
          </p:nvPr>
        </p:nvGraphicFramePr>
        <p:xfrm>
          <a:off x="0" y="1405813"/>
          <a:ext cx="9144000" cy="32088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2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54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837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375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345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29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688876">
                <a:tc>
                  <a:txBody>
                    <a:bodyPr/>
                    <a:lstStyle/>
                    <a:p>
                      <a:pPr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Короткое описание</a:t>
                      </a: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Зависимость от услуг одного поставщика может вызвать трудности</a:t>
                      </a:r>
                      <a:r>
                        <a:rPr lang="ru-RU" sz="1600" b="1" kern="120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при переходе к другому или невозможность его замены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400" b="1" dirty="0">
                        <a:solidFill>
                          <a:srgbClr val="FF624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739">
                <a:tc>
                  <a:txBody>
                    <a:bodyPr/>
                    <a:lstStyle/>
                    <a:p>
                      <a:pPr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Оценка риска</a:t>
                      </a: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Вероятность: высокая</a:t>
                      </a: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Последствия: средние</a:t>
                      </a: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Риск: высокий</a:t>
                      </a: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100" b="1" dirty="0">
                        <a:solidFill>
                          <a:srgbClr val="FF624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06805">
                <a:tc>
                  <a:txBody>
                    <a:bodyPr/>
                    <a:lstStyle/>
                    <a:p>
                      <a:pPr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75366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Вероятность в сравнении с классическими ИТ</a:t>
                      </a: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</a:t>
                      </a:r>
                      <a:endParaRPr lang="ru-RU" sz="2000" kern="120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050" dirty="0"/>
                        <a:t>Облачные услуги часто базируются на частных нестандартных форматах данных и приложениях. Это может затруднить или сделать невозможным переход к другому поставщику облачных услуг. Проблемы усугубляет отсутствие продуманной стратегии отказа</a:t>
                      </a:r>
                      <a:r>
                        <a:rPr lang="ru-RU" sz="1050" baseline="0" dirty="0"/>
                        <a:t> от услуг поставщика.</a:t>
                      </a:r>
                      <a:endParaRPr lang="ru-RU" sz="1050" dirty="0"/>
                    </a:p>
                    <a:p>
                      <a:endParaRPr lang="ru-RU" sz="1050" dirty="0"/>
                    </a:p>
                    <a:p>
                      <a:r>
                        <a:rPr lang="ru-RU" sz="1050" dirty="0"/>
                        <a:t>Привязка к поставщику вероятна и в классическом сценарии, но в этом случае клиент обычно имеет большую степень контроля</a:t>
                      </a: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100" b="1" dirty="0">
                        <a:solidFill>
                          <a:srgbClr val="FF624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49767">
                <a:tc>
                  <a:txBody>
                    <a:bodyPr/>
                    <a:lstStyle/>
                    <a:p>
                      <a:pPr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75366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Последствия в сравнении с классическими ИТ</a:t>
                      </a:r>
                    </a:p>
                  </a:txBody>
                  <a:tcPr marL="0" marR="25600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050" dirty="0"/>
                        <a:t>В обоих случаях данные и собственные разработки могут быть утеряны</a:t>
                      </a: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100" b="1" dirty="0">
                        <a:solidFill>
                          <a:srgbClr val="FF6242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102051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EF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1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287996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яснением и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212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516503"/>
            <a:ext cx="3794011" cy="30290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8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775200" y="1516503"/>
            <a:ext cx="3757612" cy="302900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219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Pag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1200150"/>
            <a:ext cx="8229600" cy="13707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FontTx/>
              <a:buNone/>
              <a:defRPr sz="5400" b="1" i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4235365424"/>
      </p:ext>
    </p:extLst>
  </p:cSld>
  <p:clrMapOvr>
    <a:masterClrMapping/>
  </p:clrMapOvr>
  <p:transition spd="med">
    <p:fade/>
  </p:transition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на фо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10" name="Параллелограмм 12"/>
          <p:cNvSpPr/>
          <p:nvPr userDrawn="1"/>
        </p:nvSpPr>
        <p:spPr>
          <a:xfrm>
            <a:off x="-43670" y="1746740"/>
            <a:ext cx="6416759" cy="2813072"/>
          </a:xfrm>
          <a:custGeom>
            <a:avLst/>
            <a:gdLst>
              <a:gd name="connsiteX0" fmla="*/ 0 w 8632826"/>
              <a:gd name="connsiteY0" fmla="*/ 2379484 h 2379484"/>
              <a:gd name="connsiteX1" fmla="*/ 1009972 w 8632826"/>
              <a:gd name="connsiteY1" fmla="*/ 0 h 2379484"/>
              <a:gd name="connsiteX2" fmla="*/ 8632826 w 8632826"/>
              <a:gd name="connsiteY2" fmla="*/ 0 h 2379484"/>
              <a:gd name="connsiteX3" fmla="*/ 7622854 w 8632826"/>
              <a:gd name="connsiteY3" fmla="*/ 2379484 h 2379484"/>
              <a:gd name="connsiteX4" fmla="*/ 0 w 8632826"/>
              <a:gd name="connsiteY4" fmla="*/ 2379484 h 2379484"/>
              <a:gd name="connsiteX0" fmla="*/ 2253928 w 7622854"/>
              <a:gd name="connsiteY0" fmla="*/ 2366784 h 2379484"/>
              <a:gd name="connsiteX1" fmla="*/ 0 w 7622854"/>
              <a:gd name="connsiteY1" fmla="*/ 0 h 2379484"/>
              <a:gd name="connsiteX2" fmla="*/ 7622854 w 7622854"/>
              <a:gd name="connsiteY2" fmla="*/ 0 h 2379484"/>
              <a:gd name="connsiteX3" fmla="*/ 6612882 w 7622854"/>
              <a:gd name="connsiteY3" fmla="*/ 2379484 h 2379484"/>
              <a:gd name="connsiteX4" fmla="*/ 2253928 w 7622854"/>
              <a:gd name="connsiteY4" fmla="*/ 2366784 h 2379484"/>
              <a:gd name="connsiteX0" fmla="*/ 18728 w 5387654"/>
              <a:gd name="connsiteY0" fmla="*/ 2366784 h 2379484"/>
              <a:gd name="connsiteX1" fmla="*/ 0 w 5387654"/>
              <a:gd name="connsiteY1" fmla="*/ 0 h 2379484"/>
              <a:gd name="connsiteX2" fmla="*/ 5387654 w 5387654"/>
              <a:gd name="connsiteY2" fmla="*/ 0 h 2379484"/>
              <a:gd name="connsiteX3" fmla="*/ 4377682 w 5387654"/>
              <a:gd name="connsiteY3" fmla="*/ 2379484 h 2379484"/>
              <a:gd name="connsiteX4" fmla="*/ 18728 w 5387654"/>
              <a:gd name="connsiteY4" fmla="*/ 2366784 h 2379484"/>
              <a:gd name="connsiteX0" fmla="*/ 0 w 5407026"/>
              <a:gd name="connsiteY0" fmla="*/ 2366784 h 2379484"/>
              <a:gd name="connsiteX1" fmla="*/ 19372 w 5407026"/>
              <a:gd name="connsiteY1" fmla="*/ 0 h 2379484"/>
              <a:gd name="connsiteX2" fmla="*/ 5407026 w 5407026"/>
              <a:gd name="connsiteY2" fmla="*/ 0 h 2379484"/>
              <a:gd name="connsiteX3" fmla="*/ 4397054 w 5407026"/>
              <a:gd name="connsiteY3" fmla="*/ 2379484 h 2379484"/>
              <a:gd name="connsiteX4" fmla="*/ 0 w 5407026"/>
              <a:gd name="connsiteY4" fmla="*/ 2366784 h 2379484"/>
              <a:gd name="connsiteX0" fmla="*/ 0 w 5435237"/>
              <a:gd name="connsiteY0" fmla="*/ 2394995 h 2394995"/>
              <a:gd name="connsiteX1" fmla="*/ 47583 w 5435237"/>
              <a:gd name="connsiteY1" fmla="*/ 0 h 2394995"/>
              <a:gd name="connsiteX2" fmla="*/ 5435237 w 5435237"/>
              <a:gd name="connsiteY2" fmla="*/ 0 h 2394995"/>
              <a:gd name="connsiteX3" fmla="*/ 4425265 w 5435237"/>
              <a:gd name="connsiteY3" fmla="*/ 2379484 h 2394995"/>
              <a:gd name="connsiteX4" fmla="*/ 0 w 5435237"/>
              <a:gd name="connsiteY4" fmla="*/ 2394995 h 2394995"/>
              <a:gd name="connsiteX0" fmla="*/ 8838 w 5444075"/>
              <a:gd name="connsiteY0" fmla="*/ 2394995 h 2394995"/>
              <a:gd name="connsiteX1" fmla="*/ 0 w 5444075"/>
              <a:gd name="connsiteY1" fmla="*/ 0 h 2394995"/>
              <a:gd name="connsiteX2" fmla="*/ 5444075 w 5444075"/>
              <a:gd name="connsiteY2" fmla="*/ 0 h 2394995"/>
              <a:gd name="connsiteX3" fmla="*/ 4434103 w 5444075"/>
              <a:gd name="connsiteY3" fmla="*/ 2379484 h 2394995"/>
              <a:gd name="connsiteX4" fmla="*/ 8838 w 5444075"/>
              <a:gd name="connsiteY4" fmla="*/ 2394995 h 2394995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17180 w 5444075"/>
              <a:gd name="connsiteY0" fmla="*/ 2403337 h 2403337"/>
              <a:gd name="connsiteX1" fmla="*/ 0 w 5444075"/>
              <a:gd name="connsiteY1" fmla="*/ 0 h 2403337"/>
              <a:gd name="connsiteX2" fmla="*/ 5444075 w 5444075"/>
              <a:gd name="connsiteY2" fmla="*/ 0 h 2403337"/>
              <a:gd name="connsiteX3" fmla="*/ 4434103 w 5444075"/>
              <a:gd name="connsiteY3" fmla="*/ 2379484 h 2403337"/>
              <a:gd name="connsiteX4" fmla="*/ 17180 w 5444075"/>
              <a:gd name="connsiteY4" fmla="*/ 2403337 h 2403337"/>
              <a:gd name="connsiteX0" fmla="*/ 8838 w 5444075"/>
              <a:gd name="connsiteY0" fmla="*/ 2386653 h 2386653"/>
              <a:gd name="connsiteX1" fmla="*/ 0 w 5444075"/>
              <a:gd name="connsiteY1" fmla="*/ 0 h 2386653"/>
              <a:gd name="connsiteX2" fmla="*/ 5444075 w 5444075"/>
              <a:gd name="connsiteY2" fmla="*/ 0 h 2386653"/>
              <a:gd name="connsiteX3" fmla="*/ 4434103 w 5444075"/>
              <a:gd name="connsiteY3" fmla="*/ 2379484 h 2386653"/>
              <a:gd name="connsiteX4" fmla="*/ 8838 w 5444075"/>
              <a:gd name="connsiteY4" fmla="*/ 2386653 h 238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4075" h="2386653">
                <a:moveTo>
                  <a:pt x="8838" y="2386653"/>
                </a:moveTo>
                <a:lnTo>
                  <a:pt x="0" y="0"/>
                </a:lnTo>
                <a:lnTo>
                  <a:pt x="5444075" y="0"/>
                </a:lnTo>
                <a:lnTo>
                  <a:pt x="4434103" y="2379484"/>
                </a:lnTo>
                <a:lnTo>
                  <a:pt x="8838" y="2386653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186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1822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014247"/>
            <a:ext cx="4490697" cy="2223924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en-US" dirty="0"/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</p:spPr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808949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криншот с пояснением и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708150"/>
            <a:ext cx="3617099" cy="2816330"/>
          </a:xfrm>
          <a:prstGeom prst="rect">
            <a:avLst/>
          </a:prstGeom>
          <a:solidFill>
            <a:schemeClr val="bg1"/>
          </a:solidFill>
        </p:spPr>
        <p:txBody>
          <a:bodyPr wrap="square" lIns="252000" tIns="252000" rIns="252000" bIns="252000" anchor="ctr" anchorCtr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en-US" dirty="0"/>
          </a:p>
        </p:txBody>
      </p:sp>
      <p:sp>
        <p:nvSpPr>
          <p:cNvPr id="13" name="Равнобедренный треугольник 12"/>
          <p:cNvSpPr/>
          <p:nvPr userDrawn="1"/>
        </p:nvSpPr>
        <p:spPr>
          <a:xfrm rot="5400000">
            <a:off x="4189951" y="2344331"/>
            <a:ext cx="217203" cy="13890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3451" y="1708150"/>
            <a:ext cx="3812062" cy="2816330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980327"/>
            <a:ext cx="79339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335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728901" y="2461246"/>
            <a:ext cx="3816611" cy="198820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5485474" y="2046823"/>
            <a:ext cx="2952469" cy="366962"/>
          </a:xfrm>
        </p:spPr>
        <p:txBody>
          <a:bodyPr lIns="108000" anchor="ctr" anchorCtr="0"/>
          <a:lstStyle>
            <a:lvl1pPr>
              <a:defRPr sz="1400" u="sng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Ссылка</a:t>
            </a:r>
          </a:p>
        </p:txBody>
      </p:sp>
    </p:spTree>
    <p:extLst>
      <p:ext uri="{BB962C8B-B14F-4D97-AF65-F5344CB8AC3E}">
        <p14:creationId xmlns:p14="http://schemas.microsoft.com/office/powerpoint/2010/main" val="336037395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скриншо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4038" y="1608415"/>
            <a:ext cx="3848775" cy="284345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2" name="Picture Placeholder 2"/>
          <p:cNvSpPr>
            <a:spLocks noGrp="1" noChangeAspect="1"/>
          </p:cNvSpPr>
          <p:nvPr>
            <p:ph type="pic" idx="19" hasCustomPrompt="1"/>
          </p:nvPr>
        </p:nvSpPr>
        <p:spPr>
          <a:xfrm>
            <a:off x="4684037" y="2361999"/>
            <a:ext cx="3848775" cy="200346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188" y="1608414"/>
            <a:ext cx="3848775" cy="284345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9" name="Текст 2"/>
          <p:cNvSpPr>
            <a:spLocks noGrp="1"/>
          </p:cNvSpPr>
          <p:nvPr>
            <p:ph type="body" sz="quarter" idx="17" hasCustomPrompt="1"/>
          </p:nvPr>
        </p:nvSpPr>
        <p:spPr>
          <a:xfrm>
            <a:off x="1343622" y="1958290"/>
            <a:ext cx="845425" cy="366962"/>
          </a:xfrm>
        </p:spPr>
        <p:txBody>
          <a:bodyPr lIns="108000" anchor="ctr" anchorCtr="0"/>
          <a:lstStyle>
            <a:lvl1pPr>
              <a:defRPr sz="1400" u="sng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Ссылка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8" hasCustomPrompt="1"/>
          </p:nvPr>
        </p:nvSpPr>
        <p:spPr>
          <a:xfrm>
            <a:off x="611188" y="2372282"/>
            <a:ext cx="3848775" cy="199318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9047" y="1368106"/>
            <a:ext cx="4499321" cy="332407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179789" y="2246067"/>
            <a:ext cx="4508579" cy="235208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/>
              <a:t>Вставка изображения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3931" y="1801726"/>
            <a:ext cx="2952469" cy="366962"/>
          </a:xfrm>
        </p:spPr>
        <p:txBody>
          <a:bodyPr lIns="108000" anchor="ctr" anchorCtr="0"/>
          <a:lstStyle>
            <a:lvl1pPr>
              <a:defRPr sz="1400" u="sng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Ссылка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rgbClr val="EE7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212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rgbClr val="2E83B7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8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24743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1076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ранжевый 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22055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0" y="916267"/>
            <a:ext cx="9144000" cy="1289269"/>
          </a:xfrm>
          <a:prstGeom prst="rect">
            <a:avLst/>
          </a:prstGeom>
          <a:solidFill>
            <a:schemeClr val="accent6"/>
          </a:solidFill>
        </p:spPr>
        <p:txBody>
          <a:bodyPr lIns="612000" tIns="360000" rIns="612000" bIns="612000">
            <a:sp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571750"/>
            <a:ext cx="7914881" cy="21240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6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645012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ранжевый разделитель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110293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0" y="916267"/>
            <a:ext cx="9144000" cy="1289269"/>
          </a:xfrm>
          <a:prstGeom prst="rect">
            <a:avLst/>
          </a:prstGeom>
          <a:solidFill>
            <a:schemeClr val="accent6"/>
          </a:solidFill>
        </p:spPr>
        <p:txBody>
          <a:bodyPr lIns="612000" tIns="360000" rIns="612000" bIns="612000">
            <a:sp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571750"/>
            <a:ext cx="3786520" cy="21240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746292" y="2571750"/>
            <a:ext cx="3786520" cy="212407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6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690184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иний 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22055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0" y="916267"/>
            <a:ext cx="9144000" cy="1289269"/>
          </a:xfrm>
          <a:prstGeom prst="rect">
            <a:avLst/>
          </a:prstGeom>
          <a:solidFill>
            <a:schemeClr val="accent5"/>
          </a:solidFill>
        </p:spPr>
        <p:txBody>
          <a:bodyPr lIns="612000" tIns="360000" rIns="612000" bIns="612000">
            <a:spAutoFit/>
          </a:bodyPr>
          <a:lstStyle>
            <a:lvl1pPr>
              <a:defRPr sz="2000" b="1">
                <a:solidFill>
                  <a:srgbClr val="DDE6F0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571750"/>
            <a:ext cx="7914881" cy="21240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rgbClr val="1C88CA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659359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иний разделитель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 userDrawn="1"/>
        </p:nvSpPr>
        <p:spPr>
          <a:xfrm>
            <a:off x="0" y="0"/>
            <a:ext cx="9144000" cy="22055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6"/>
          </p:nvPr>
        </p:nvSpPr>
        <p:spPr>
          <a:xfrm>
            <a:off x="0" y="916267"/>
            <a:ext cx="9144000" cy="1289269"/>
          </a:xfrm>
          <a:prstGeom prst="rect">
            <a:avLst/>
          </a:prstGeom>
          <a:solidFill>
            <a:schemeClr val="accent5"/>
          </a:solidFill>
        </p:spPr>
        <p:txBody>
          <a:bodyPr lIns="612000" tIns="360000" rIns="612000" bIns="612000">
            <a:spAutoFit/>
          </a:bodyPr>
          <a:lstStyle>
            <a:lvl1pPr>
              <a:defRPr sz="2000" b="1">
                <a:solidFill>
                  <a:srgbClr val="DDE6F0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2571750"/>
            <a:ext cx="3786520" cy="21240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0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746292" y="2571750"/>
            <a:ext cx="3786520" cy="212407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618332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chemeClr val="accent5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531869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, л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8394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83905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55936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369695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980327"/>
            <a:ext cx="783710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83667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4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323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996845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, подзаголовок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173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1203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2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18"/>
          </p:nvPr>
        </p:nvSpPr>
        <p:spPr>
          <a:xfrm>
            <a:off x="612000" y="1429561"/>
            <a:ext cx="7922400" cy="3086945"/>
          </a:xfrm>
        </p:spPr>
        <p:txBody>
          <a:bodyPr/>
          <a:lstStyle/>
          <a:p>
            <a:r>
              <a:rPr lang="en-US"/>
              <a:t>Click icon to add chart</a:t>
            </a:r>
            <a:endParaRPr lang="ru-RU"/>
          </a:p>
        </p:txBody>
      </p:sp>
      <p:sp>
        <p:nvSpPr>
          <p:cNvPr id="7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0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3181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, под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-452586"/>
            <a:ext cx="9144000" cy="1708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987574"/>
            <a:ext cx="9144000" cy="457328"/>
          </a:xfrm>
          <a:custGeom>
            <a:avLst/>
            <a:gdLst>
              <a:gd name="connsiteX0" fmla="*/ 0 w 9144000"/>
              <a:gd name="connsiteY0" fmla="*/ 0 h 1107511"/>
              <a:gd name="connsiteX1" fmla="*/ 6473036 w 9144000"/>
              <a:gd name="connsiteY1" fmla="*/ 0 h 1107511"/>
              <a:gd name="connsiteX2" fmla="*/ 6473036 w 9144000"/>
              <a:gd name="connsiteY2" fmla="*/ 309325 h 1107511"/>
              <a:gd name="connsiteX3" fmla="*/ 9144000 w 9144000"/>
              <a:gd name="connsiteY3" fmla="*/ 309325 h 1107511"/>
              <a:gd name="connsiteX4" fmla="*/ 9144000 w 9144000"/>
              <a:gd name="connsiteY4" fmla="*/ 1107511 h 1107511"/>
              <a:gd name="connsiteX5" fmla="*/ 0 w 9144000"/>
              <a:gd name="connsiteY5" fmla="*/ 1107511 h 11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107511">
                <a:moveTo>
                  <a:pt x="0" y="0"/>
                </a:moveTo>
                <a:lnTo>
                  <a:pt x="6473036" y="0"/>
                </a:lnTo>
                <a:lnTo>
                  <a:pt x="6473036" y="309325"/>
                </a:lnTo>
                <a:lnTo>
                  <a:pt x="9144000" y="309325"/>
                </a:lnTo>
                <a:lnTo>
                  <a:pt x="9144000" y="1107511"/>
                </a:lnTo>
                <a:lnTo>
                  <a:pt x="0" y="110751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612000" tIns="360000" rIns="612000" bIns="432000" anchor="ctr">
            <a:noAutofit/>
          </a:bodyPr>
          <a:lstStyle>
            <a:lvl1pPr>
              <a:defRPr sz="1800" b="1">
                <a:solidFill>
                  <a:schemeClr val="accent5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18"/>
          </p:nvPr>
        </p:nvSpPr>
        <p:spPr>
          <a:xfrm>
            <a:off x="612000" y="1779105"/>
            <a:ext cx="7934400" cy="2664853"/>
          </a:xfrm>
        </p:spPr>
        <p:txBody>
          <a:bodyPr/>
          <a:lstStyle/>
          <a:p>
            <a:r>
              <a:rPr lang="en-US"/>
              <a:t>Click icon to add chart</a:t>
            </a:r>
            <a:endParaRPr lang="ru-RU"/>
          </a:p>
        </p:txBody>
      </p:sp>
      <p:sp>
        <p:nvSpPr>
          <p:cNvPr id="9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0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1050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2958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хем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1203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1" name="Рисунок SmartArt 3"/>
          <p:cNvSpPr>
            <a:spLocks noGrp="1"/>
          </p:cNvSpPr>
          <p:nvPr>
            <p:ph type="dgm" sz="quarter" idx="18"/>
          </p:nvPr>
        </p:nvSpPr>
        <p:spPr>
          <a:xfrm>
            <a:off x="612000" y="1431997"/>
            <a:ext cx="7934400" cy="3011962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ru-RU" dirty="0"/>
          </a:p>
        </p:txBody>
      </p:sp>
      <p:sp>
        <p:nvSpPr>
          <p:cNvPr id="7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0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43247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хема, под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0"/>
            <a:ext cx="9144000" cy="1708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20164"/>
            <a:ext cx="9144000" cy="1107511"/>
          </a:xfrm>
          <a:custGeom>
            <a:avLst/>
            <a:gdLst>
              <a:gd name="connsiteX0" fmla="*/ 0 w 9144000"/>
              <a:gd name="connsiteY0" fmla="*/ 0 h 1107511"/>
              <a:gd name="connsiteX1" fmla="*/ 6473036 w 9144000"/>
              <a:gd name="connsiteY1" fmla="*/ 0 h 1107511"/>
              <a:gd name="connsiteX2" fmla="*/ 6473036 w 9144000"/>
              <a:gd name="connsiteY2" fmla="*/ 309325 h 1107511"/>
              <a:gd name="connsiteX3" fmla="*/ 9144000 w 9144000"/>
              <a:gd name="connsiteY3" fmla="*/ 309325 h 1107511"/>
              <a:gd name="connsiteX4" fmla="*/ 9144000 w 9144000"/>
              <a:gd name="connsiteY4" fmla="*/ 1107511 h 1107511"/>
              <a:gd name="connsiteX5" fmla="*/ 0 w 9144000"/>
              <a:gd name="connsiteY5" fmla="*/ 1107511 h 110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107511">
                <a:moveTo>
                  <a:pt x="0" y="0"/>
                </a:moveTo>
                <a:lnTo>
                  <a:pt x="6473036" y="0"/>
                </a:lnTo>
                <a:lnTo>
                  <a:pt x="6473036" y="309325"/>
                </a:lnTo>
                <a:lnTo>
                  <a:pt x="9144000" y="309325"/>
                </a:lnTo>
                <a:lnTo>
                  <a:pt x="9144000" y="1107511"/>
                </a:lnTo>
                <a:lnTo>
                  <a:pt x="0" y="1107511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612000" tIns="360000" rIns="612000" bIns="432000">
            <a:spAutoFit/>
          </a:bodyPr>
          <a:lstStyle>
            <a:lvl1pPr>
              <a:defRPr sz="1800" b="1">
                <a:solidFill>
                  <a:schemeClr val="accent5"/>
                </a:solidFill>
              </a:defRPr>
            </a:lvl1pPr>
            <a:lvl2pPr>
              <a:defRPr lang="ru-RU" dirty="0" smtClean="0"/>
            </a:lvl2pPr>
            <a:lvl3pPr>
              <a:defRPr lang="ru-RU" dirty="0" smtClean="0"/>
            </a:lvl3pPr>
            <a:lvl4pPr>
              <a:defRPr lang="ru-RU" dirty="0" smtClean="0"/>
            </a:lvl4pPr>
            <a:lvl5pPr>
              <a:defRPr lang="ru-RU" dirty="0"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4" name="Рисунок SmartArt 3"/>
          <p:cNvSpPr>
            <a:spLocks noGrp="1"/>
          </p:cNvSpPr>
          <p:nvPr>
            <p:ph type="dgm" sz="quarter" idx="18"/>
          </p:nvPr>
        </p:nvSpPr>
        <p:spPr>
          <a:xfrm>
            <a:off x="612000" y="1933616"/>
            <a:ext cx="7934400" cy="2510341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344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9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0" name="Номер слайда 13"/>
          <p:cNvSpPr>
            <a:spLocks noGrp="1"/>
          </p:cNvSpPr>
          <p:nvPr>
            <p:ph type="sldNum" sz="quarter" idx="1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88790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,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1999" y="980327"/>
            <a:ext cx="79209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666815"/>
            <a:ext cx="7920506" cy="30290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Текст слайда</a:t>
            </a:r>
            <a:endParaRPr lang="en-US" dirty="0"/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50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00043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291770"/>
            <a:ext cx="7920506" cy="34040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800" b="0" baseline="0">
                <a:solidFill>
                  <a:schemeClr val="tx1"/>
                </a:solidFill>
              </a:defRPr>
            </a:lvl1pPr>
            <a:lvl2pPr marL="342900" indent="0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 baseline="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Текст слайда</a:t>
            </a:r>
          </a:p>
          <a:p>
            <a:pPr lvl="1"/>
            <a:r>
              <a:rPr lang="ru-RU" dirty="0"/>
              <a:t>Уровень 2</a:t>
            </a:r>
          </a:p>
          <a:p>
            <a:pPr lvl="2"/>
            <a:r>
              <a:rPr lang="ru-RU" dirty="0"/>
              <a:t>Уровень 3</a:t>
            </a:r>
          </a:p>
          <a:p>
            <a:pPr lvl="3"/>
            <a:r>
              <a:rPr lang="ru-RU" dirty="0"/>
              <a:t>Уровень 4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2000" y="560157"/>
            <a:ext cx="7920506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55486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30" name="Текст 29"/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315186"/>
            <a:ext cx="791346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Обобщающий абзац</a:t>
            </a:r>
          </a:p>
        </p:txBody>
      </p:sp>
      <p:sp>
        <p:nvSpPr>
          <p:cNvPr id="21" name="Заголовок 20"/>
          <p:cNvSpPr>
            <a:spLocks noGrp="1"/>
          </p:cNvSpPr>
          <p:nvPr>
            <p:ph type="title" hasCustomPrompt="1"/>
          </p:nvPr>
        </p:nvSpPr>
        <p:spPr>
          <a:xfrm>
            <a:off x="611999" y="560157"/>
            <a:ext cx="791346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100000"/>
              </a:lnSpc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Текст 17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708149"/>
            <a:ext cx="3832328" cy="298767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Первая колонка текста</a:t>
            </a:r>
            <a:endParaRPr lang="en-US" dirty="0"/>
          </a:p>
        </p:txBody>
      </p:sp>
      <p:sp>
        <p:nvSpPr>
          <p:cNvPr id="19" name="Текст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87860" y="1708148"/>
            <a:ext cx="3837601" cy="29876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Вторая колонка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3857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21" Type="http://schemas.openxmlformats.org/officeDocument/2006/relationships/slideLayout" Target="../slideLayouts/slideLayout26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5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2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10" Type="http://schemas.openxmlformats.org/officeDocument/2006/relationships/image" Target="../media/image10.emf"/><Relationship Id="rId4" Type="http://schemas.openxmlformats.org/officeDocument/2006/relationships/slideLayout" Target="../slideLayouts/slideLayout44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image" Target="../media/image12.wmf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0032" y="4731990"/>
            <a:ext cx="65" cy="276999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endParaRPr lang="ru-RU" dirty="0">
              <a:solidFill>
                <a:srgbClr val="B6D2E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860032" y="4731990"/>
            <a:ext cx="65" cy="276999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endParaRPr lang="ru-RU" dirty="0">
              <a:solidFill>
                <a:srgbClr val="B6D2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6" r:id="rId2"/>
    <p:sldLayoutId id="2147483897" r:id="rId3"/>
    <p:sldLayoutId id="2147483898" r:id="rId4"/>
    <p:sldLayoutId id="2147483899" r:id="rId5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3323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ru-RU" dirty="0"/>
              <a:t>Заголовок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12000" y="1370013"/>
            <a:ext cx="7886700" cy="30266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1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4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20" r:id="rId16"/>
    <p:sldLayoutId id="2147483921" r:id="rId17"/>
    <p:sldLayoutId id="2147483923" r:id="rId18"/>
    <p:sldLayoutId id="2147483969" r:id="rId19"/>
    <p:sldLayoutId id="2147483970" r:id="rId20"/>
    <p:sldLayoutId id="2147483971" r:id="rId2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3323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ru-RU" dirty="0"/>
              <a:t>БЛОКИ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12000" y="1370013"/>
            <a:ext cx="7886700" cy="2462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0" b="1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5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4"/>
          <p:cNvSpPr>
            <a:spLocks noGrp="1"/>
          </p:cNvSpPr>
          <p:nvPr>
            <p:ph type="title"/>
          </p:nvPr>
        </p:nvSpPr>
        <p:spPr>
          <a:xfrm>
            <a:off x="764400" y="757725"/>
            <a:ext cx="7770000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ТАБЛИЦЫ</a:t>
            </a:r>
          </a:p>
        </p:txBody>
      </p:sp>
      <p:sp>
        <p:nvSpPr>
          <p:cNvPr id="9" name="Прямоугольник 7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0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700" b="1">
                <a:solidFill>
                  <a:schemeClr val="bg1"/>
                </a:solidFill>
              </a:defRPr>
            </a:lvl1pPr>
          </a:lstStyle>
          <a:p>
            <a:fld id="{611DDAF2-A89A-480B-B636-858E7E58E1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5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8196" y="273844"/>
            <a:ext cx="822860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Примеры внедрений и цитаты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59583"/>
            <a:ext cx="9144000" cy="3647"/>
          </a:xfrm>
          <a:prstGeom prst="line">
            <a:avLst/>
          </a:prstGeom>
          <a:ln w="571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2"/>
          <p:cNvSpPr/>
          <p:nvPr/>
        </p:nvSpPr>
        <p:spPr>
          <a:xfrm>
            <a:off x="8265395" y="0"/>
            <a:ext cx="499911" cy="3496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395" y="0"/>
            <a:ext cx="499911" cy="349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0F0AFC1F-4005-405C-949E-A1B1647C8FD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43800" y="197122"/>
            <a:ext cx="1269594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0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</p:sldLayoutIdLst>
  <p:transition spd="med">
    <p:fade/>
  </p:transition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3323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ru-RU" dirty="0"/>
              <a:t>ИЗОБРАЖЕНИЯ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12000" y="1370013"/>
            <a:ext cx="7886700" cy="2462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47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8000" y="565200"/>
            <a:ext cx="1778400" cy="35345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-10835"/>
            <a:ext cx="9144000" cy="12844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20"/>
          <p:cNvSpPr txBox="1">
            <a:spLocks/>
          </p:cNvSpPr>
          <p:nvPr/>
        </p:nvSpPr>
        <p:spPr>
          <a:xfrm>
            <a:off x="612000" y="549322"/>
            <a:ext cx="586103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РАЗДЕЛИТЕЛИ</a:t>
            </a:r>
          </a:p>
        </p:txBody>
      </p:sp>
      <p:sp>
        <p:nvSpPr>
          <p:cNvPr id="10" name="Прямоугольник 12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800" b="1" dirty="0"/>
          </a:p>
        </p:txBody>
      </p:sp>
      <p:sp>
        <p:nvSpPr>
          <p:cNvPr id="11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 anchorCtr="0"/>
          <a:lstStyle>
            <a:lvl1pPr algn="ctr">
              <a:defRPr sz="800" b="1">
                <a:solidFill>
                  <a:srgbClr val="EE7507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86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3323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ru-RU" dirty="0"/>
              <a:t>ПУСТЫЕ СЛАЙДЫ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2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48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11999" y="605325"/>
            <a:ext cx="7912875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/>
              <a:t>СХЕМЫ И ДИАГРАММЫ</a:t>
            </a:r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11999" y="1370013"/>
            <a:ext cx="7912875" cy="24622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Прямоугольник 10"/>
          <p:cNvSpPr/>
          <p:nvPr/>
        </p:nvSpPr>
        <p:spPr>
          <a:xfrm>
            <a:off x="612000" y="0"/>
            <a:ext cx="371224" cy="3708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700" b="1" dirty="0"/>
          </a:p>
        </p:txBody>
      </p:sp>
      <p:sp>
        <p:nvSpPr>
          <p:cNvPr id="12" name="Номер слайда 13"/>
          <p:cNvSpPr>
            <a:spLocks noGrp="1"/>
          </p:cNvSpPr>
          <p:nvPr>
            <p:ph type="sldNum" sz="quarter" idx="4"/>
          </p:nvPr>
        </p:nvSpPr>
        <p:spPr>
          <a:xfrm>
            <a:off x="551084" y="0"/>
            <a:ext cx="505720" cy="357571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fld id="{307BF9A4-74FD-468F-8BFD-4690737B791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83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forum.cnews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vbusiness.ru/mkozloff/" TargetMode="External"/><Relationship Id="rId13" Type="http://schemas.openxmlformats.org/officeDocument/2006/relationships/image" Target="../media/image20.png"/><Relationship Id="rId3" Type="http://schemas.openxmlformats.org/officeDocument/2006/relationships/image" Target="../media/image15.jpg"/><Relationship Id="rId7" Type="http://schemas.openxmlformats.org/officeDocument/2006/relationships/image" Target="../media/image17.png"/><Relationship Id="rId12" Type="http://schemas.openxmlformats.org/officeDocument/2006/relationships/hyperlink" Target="https://www.facebook.com/groups/cio.corner/" TargetMode="External"/><Relationship Id="rId2" Type="http://schemas.openxmlformats.org/officeDocument/2006/relationships/hyperlink" Target="http://www.devbusiness.ru/mkozloff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slideshare.net/mkozloff/presentations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hyperlink" Target="http://ru.linkedin.com/in/mkozloff/" TargetMode="External"/><Relationship Id="rId4" Type="http://schemas.openxmlformats.org/officeDocument/2006/relationships/hyperlink" Target="http://twitter.com/mkozloff" TargetMode="External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uterworld.ru/news/IDC-na-rossiyskom-IT-rynke-bystree-vsego-razvivayutsya-oblachnye-uslugi" TargetMode="External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vedomosti.ru/technology/articles/2017/02/22/678705-oblachnie-uslugi-rossii" TargetMode="External"/><Relationship Id="rId5" Type="http://schemas.openxmlformats.org/officeDocument/2006/relationships/hyperlink" Target="http://www.tadviser.ru/index.php/%D1%F2%E0%F2%FC%FF:%C8%F1%F1%EB%E5%E4%EE%E2%E0%ED%E8%E5:_%CE%E1%EB%E0%F7%ED%FB%E5_%F2%E5%F5%ED%EE%EB%EE%E3%E8%E8_%E4%EB%FF_%E1%E8%E7%ED%E5%F1%E0_%E2_%D0%EE%F1%F1%E8%E8" TargetMode="External"/><Relationship Id="rId4" Type="http://schemas.openxmlformats.org/officeDocument/2006/relationships/hyperlink" Target="http://www.cnews.ru/reviews/cloud201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ews.ru/news/top/2018-09-18_rossijskij_rynok_oblachnyh_uslug_nabral_temp_pered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filearchive.cnews.ru/img/files/2018/09/27/cnews_analyticscloud2018report.pdf?fbclid=IwAR2dRtg4CgvWJLPeb6s-T9mnZ6tw4Fud61mE4TjdTpi1xkZzroN7O-W3yF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ews.ru/reviews/cloud2017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tificrussia.ru/articles/alibaba-zapuskaet-v-rossii-ploshchadku-dlya-hakatonov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Куда полетят облака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3600" dirty="0"/>
              <a:t>в </a:t>
            </a:r>
            <a:r>
              <a:rPr lang="ru-RU" sz="3600" dirty="0" smtClean="0"/>
              <a:t>201</a:t>
            </a:r>
            <a:r>
              <a:rPr lang="en-US" sz="3600" dirty="0" smtClean="0"/>
              <a:t>8</a:t>
            </a:r>
            <a:r>
              <a:rPr lang="ru-RU" sz="3600" dirty="0" smtClean="0"/>
              <a:t>-1</a:t>
            </a:r>
            <a:r>
              <a:rPr lang="en-US" sz="3600" dirty="0" smtClean="0"/>
              <a:t>9?</a:t>
            </a:r>
            <a:r>
              <a:rPr lang="ru-RU" sz="3600" dirty="0" smtClean="0"/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Обзор Российского рынка публичных </a:t>
            </a:r>
            <a:r>
              <a:rPr lang="ru-RU" dirty="0" smtClean="0">
                <a:solidFill>
                  <a:schemeClr val="tx1"/>
                </a:solidFill>
              </a:rPr>
              <a:t>облаков, Михаил Козлов для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CNews</a:t>
            </a:r>
            <a:r>
              <a:rPr lang="ru-RU" sz="1400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Forum</a:t>
            </a:r>
            <a:r>
              <a:rPr lang="ru-RU" sz="1400" dirty="0" smtClean="0">
                <a:solidFill>
                  <a:schemeClr val="tx1"/>
                </a:solidFill>
              </a:rPr>
              <a:t>,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08/11/2017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forum.cnews.ru/2017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9502"/>
            <a:ext cx="1134063" cy="12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97222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500188"/>
            <a:ext cx="9144000" cy="1125141"/>
          </a:xfr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187" dirty="0">
                <a:latin typeface="+mj-lt"/>
              </a:rPr>
              <a:t>Михаил Козлов</a:t>
            </a:r>
            <a:endParaRPr lang="en-US" sz="6187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9328" y="2688953"/>
            <a:ext cx="8465344" cy="522387"/>
          </a:xfrm>
        </p:spPr>
        <p:txBody>
          <a:bodyPr/>
          <a:lstStyle/>
          <a:p>
            <a:r>
              <a:rPr lang="en-US" sz="1000" dirty="0">
                <a:latin typeface="+mj-lt"/>
                <a:hlinkClick r:id="rId2"/>
              </a:rPr>
              <a:t>www.devbusiness.ru/mkozloff</a:t>
            </a:r>
            <a:endParaRPr lang="en-US" sz="1000" dirty="0">
              <a:latin typeface="+mj-lt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39328" y="2786063"/>
            <a:ext cx="8465344" cy="522387"/>
          </a:xfrm>
          <a:prstGeom prst="rect">
            <a:avLst/>
          </a:prstGeom>
        </p:spPr>
        <p:txBody>
          <a:bodyPr vert="horz" lIns="64281" tIns="32140" rIns="64281" bIns="32140"/>
          <a:lstStyle>
            <a:lvl1pPr marL="342831" indent="-342831" algn="ctr" rtl="0" eaLnBrk="1" fontAlgn="base" hangingPunct="1">
              <a:spcBef>
                <a:spcPts val="1099"/>
              </a:spcBef>
              <a:spcAft>
                <a:spcPct val="0"/>
              </a:spcAft>
              <a:defRPr sz="4800" b="0" i="0" baseline="0">
                <a:solidFill>
                  <a:srgbClr val="FFFFFF"/>
                </a:solidFill>
                <a:latin typeface="Bitter Regular"/>
                <a:ea typeface="+mn-ea"/>
                <a:cs typeface="Bitter Regular"/>
                <a:sym typeface="Lobster Two Italic" charset="0"/>
              </a:defRPr>
            </a:lvl1pPr>
            <a:lvl2pPr marL="647570" indent="-190462" algn="l" rtl="0" eaLnBrk="1" fontAlgn="base" hangingPunct="1">
              <a:spcBef>
                <a:spcPts val="100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2pPr>
            <a:lvl3pPr marL="1295142" indent="-380924" algn="l" rtl="0" eaLnBrk="1" fontAlgn="base" hangingPunct="1">
              <a:spcBef>
                <a:spcPts val="800"/>
              </a:spcBef>
              <a:spcAft>
                <a:spcPct val="0"/>
              </a:spcAft>
              <a:defRPr sz="33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3pPr>
            <a:lvl4pPr marL="1955410" indent="-584083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4pPr>
            <a:lvl5pPr marL="2602981" indent="-774545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5pPr>
            <a:lvl6pPr marL="3060089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6pPr>
            <a:lvl7pPr marL="3517199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7pPr>
            <a:lvl8pPr marL="3974307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8pPr>
            <a:lvl9pPr marL="4431416" algn="l" rtl="0" eaLnBrk="1" fontAlgn="base" hangingPunct="1">
              <a:spcBef>
                <a:spcPts val="699"/>
              </a:spcBef>
              <a:spcAft>
                <a:spcPct val="0"/>
              </a:spcAft>
              <a:defRPr sz="2900">
                <a:solidFill>
                  <a:srgbClr val="FFFFFF"/>
                </a:solidFill>
                <a:latin typeface="+mn-lt"/>
                <a:ea typeface="+mn-ea"/>
                <a:cs typeface="+mn-cs"/>
                <a:sym typeface="Lobster Two Italic" charset="0"/>
              </a:defRPr>
            </a:lvl9pPr>
          </a:lstStyle>
          <a:p>
            <a:endParaRPr lang="en-US" sz="3375" kern="0" dirty="0"/>
          </a:p>
        </p:txBody>
      </p:sp>
      <p:pic>
        <p:nvPicPr>
          <p:cNvPr id="7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1989"/>
            <a:ext cx="9144000" cy="166151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4443958"/>
            <a:ext cx="9144000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 eaLnBrk="0" hangingPunct="0">
              <a:defRPr sz="1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(</a:t>
            </a:r>
            <a:r>
              <a:rPr lang="en-US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c</a:t>
            </a:r>
            <a:r>
              <a:rPr lang="ru-RU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)</a:t>
            </a:r>
            <a:r>
              <a:rPr lang="en-US" sz="600" b="0" dirty="0" smtClean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2018, </a:t>
            </a:r>
            <a:r>
              <a:rPr lang="ru-RU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Михаил Козлов. Информация в настоящей презентации предоставляется на условиях «КАК ЕСТЬ», без предоставления каких-либо гарантий и прав. Представление информации в этом материале отражает исключительно личную точку зрения автора и никак не связана с позицией, стратегией или мнением его возможных работодателей. Используя данную информацию, Вы соглашаетесь с тем, что (i) автор(ы) не несут ответственности за использование Вами данной информации и (ii) Вы принимаете на себя весь риск, связанный с использованием данной информации». </a:t>
            </a:r>
            <a:r>
              <a:rPr lang="en-US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 </a:t>
            </a:r>
            <a:r>
              <a:rPr lang="ru-RU" sz="600" b="0" dirty="0">
                <a:solidFill>
                  <a:schemeClr val="bg1">
                    <a:lumMod val="85000"/>
                  </a:schemeClr>
                </a:solidFill>
                <a:latin typeface="+mj-lt"/>
                <a:cs typeface="Segoe UI Light" panose="020B0502040204020203" pitchFamily="34" charset="0"/>
              </a:rPr>
              <a:t>Упомянутые торговые марки и названия принадлежат их законным владельцам. </a:t>
            </a:r>
          </a:p>
          <a:p>
            <a:r>
              <a:rPr lang="en-US" sz="600" b="0" dirty="0">
                <a:solidFill>
                  <a:schemeClr val="bg1">
                    <a:lumMod val="85000"/>
                  </a:schemeClr>
                </a:solidFill>
              </a:rPr>
              <a:t>Opinions presented in this materials are my own and don't necessarily represent my employer(s)’s positions, strategies or opinions. All trade marks and names belong to their respectful owners. </a:t>
            </a:r>
            <a:endParaRPr lang="en-US" sz="200" b="0" dirty="0">
              <a:solidFill>
                <a:schemeClr val="bg1">
                  <a:lumMod val="85000"/>
                </a:schemeClr>
              </a:solidFill>
              <a:latin typeface="+mj-lt"/>
              <a:cs typeface="Segoe UI Light" panose="020B0502040204020203" pitchFamily="34" charset="0"/>
            </a:endParaRPr>
          </a:p>
        </p:txBody>
      </p:sp>
      <p:pic>
        <p:nvPicPr>
          <p:cNvPr id="12" name="Picture 11">
            <a:hlinkClick r:id="rId4"/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0445" y="492638"/>
            <a:ext cx="759375" cy="759375"/>
          </a:xfrm>
          <a:prstGeom prst="rect">
            <a:avLst/>
          </a:prstGeom>
        </p:spPr>
      </p:pic>
      <p:pic>
        <p:nvPicPr>
          <p:cNvPr id="15" name="Picture 14">
            <a:hlinkClick r:id="rId6"/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08578" y="498039"/>
            <a:ext cx="747693" cy="759375"/>
          </a:xfrm>
          <a:prstGeom prst="rect">
            <a:avLst/>
          </a:prstGeom>
        </p:spPr>
      </p:pic>
      <p:pic>
        <p:nvPicPr>
          <p:cNvPr id="5" name="Picture 4">
            <a:hlinkClick r:id="rId8"/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5857" y="493988"/>
            <a:ext cx="759755" cy="759375"/>
          </a:xfrm>
          <a:prstGeom prst="rect">
            <a:avLst/>
          </a:prstGeom>
        </p:spPr>
      </p:pic>
      <p:pic>
        <p:nvPicPr>
          <p:cNvPr id="1026" name="Picture 2" descr="http://a3.mzstatic.com/us/r30/Purple4/v4/12/43/9a/12439a48-da32-8982-852b-8beb58df83da/mzl.ojgtvfnz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180" y="495338"/>
            <a:ext cx="759375" cy="75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hlinkClick r:id="rId12"/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2313" y="492638"/>
            <a:ext cx="759375" cy="75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2900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"/>
            </a:pPr>
            <a:r>
              <a:rPr lang="ru-RU" sz="2400" dirty="0" smtClean="0"/>
              <a:t>Меньше открытых данных в сравнении с </a:t>
            </a:r>
            <a:r>
              <a:rPr lang="en-US" sz="2400" dirty="0" smtClean="0"/>
              <a:t>11.</a:t>
            </a:r>
            <a:r>
              <a:rPr lang="ru-RU" sz="2400" dirty="0" smtClean="0"/>
              <a:t>2017</a:t>
            </a:r>
          </a:p>
          <a:p>
            <a:pPr marL="457200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"/>
            </a:pPr>
            <a:r>
              <a:rPr lang="ru-RU" sz="2400" dirty="0" smtClean="0"/>
              <a:t>Разная </a:t>
            </a:r>
            <a:r>
              <a:rPr lang="ru-RU" sz="2400" dirty="0"/>
              <a:t>структура рынка в разных </a:t>
            </a:r>
            <a:r>
              <a:rPr lang="ru-RU" sz="2400" dirty="0" smtClean="0"/>
              <a:t>исследованиях</a:t>
            </a:r>
            <a:endParaRPr lang="ru-RU" sz="2400" dirty="0"/>
          </a:p>
          <a:p>
            <a:pPr marL="457200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"/>
            </a:pPr>
            <a:r>
              <a:rPr lang="ru-RU" sz="2400" dirty="0" smtClean="0"/>
              <a:t>Новые амбициозные игроки</a:t>
            </a:r>
            <a:endParaRPr lang="ru-RU" sz="2400" dirty="0"/>
          </a:p>
          <a:p>
            <a:pPr marL="457200" indent="-45720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"/>
            </a:pPr>
            <a:r>
              <a:rPr lang="ru-RU" sz="2400" dirty="0" smtClean="0"/>
              <a:t>Не </a:t>
            </a:r>
            <a:r>
              <a:rPr lang="en-US" sz="2400" dirty="0" smtClean="0"/>
              <a:t>IaaS </a:t>
            </a:r>
            <a:r>
              <a:rPr lang="ru-RU" sz="2400" dirty="0" smtClean="0"/>
              <a:t>и </a:t>
            </a:r>
            <a:r>
              <a:rPr lang="en-US" sz="2400" dirty="0" smtClean="0"/>
              <a:t>SaaS </a:t>
            </a:r>
            <a:r>
              <a:rPr lang="ru-RU" sz="2400" dirty="0" smtClean="0"/>
              <a:t>единым: ростки локального </a:t>
            </a:r>
            <a:r>
              <a:rPr lang="en-US" sz="2400" dirty="0" smtClean="0"/>
              <a:t>PaaS</a:t>
            </a:r>
            <a:endParaRPr lang="ru-RU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2000" y="560157"/>
            <a:ext cx="7920506" cy="369332"/>
          </a:xfrm>
        </p:spPr>
        <p:txBody>
          <a:bodyPr/>
          <a:lstStyle/>
          <a:p>
            <a:r>
              <a:rPr lang="ru-RU" dirty="0"/>
              <a:t>Рынок облаков в России: </a:t>
            </a:r>
            <a:r>
              <a:rPr lang="ru-RU" dirty="0" smtClean="0"/>
              <a:t>рост сквозь туман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15322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664797"/>
          </a:xfrm>
        </p:spPr>
        <p:txBody>
          <a:bodyPr/>
          <a:lstStyle/>
          <a:p>
            <a:r>
              <a:rPr lang="ru-RU" dirty="0"/>
              <a:t>Разброс оценок рынка публичных облаков в РФ, 2016 (млрд руб.)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23" name="Group 22"/>
          <p:cNvGrpSpPr/>
          <p:nvPr/>
        </p:nvGrpSpPr>
        <p:grpSpPr>
          <a:xfrm>
            <a:off x="395536" y="2763813"/>
            <a:ext cx="6733945" cy="2249944"/>
            <a:chOff x="395536" y="2763813"/>
            <a:chExt cx="6733945" cy="2249944"/>
          </a:xfrm>
        </p:grpSpPr>
        <p:sp>
          <p:nvSpPr>
            <p:cNvPr id="3" name="Rectangle 2"/>
            <p:cNvSpPr/>
            <p:nvPr/>
          </p:nvSpPr>
          <p:spPr>
            <a:xfrm>
              <a:off x="2209273" y="2763813"/>
              <a:ext cx="1546897" cy="1022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94" dirty="0">
                  <a:solidFill>
                    <a:prstClr val="black"/>
                  </a:solidFill>
                </a:rPr>
                <a:t>2</a:t>
              </a:r>
              <a:r>
                <a:rPr lang="ru-RU" sz="3094" dirty="0">
                  <a:solidFill>
                    <a:prstClr val="black"/>
                  </a:solidFill>
                </a:rPr>
                <a:t>4,</a:t>
              </a:r>
              <a:r>
                <a:rPr lang="en-US" sz="3094" dirty="0">
                  <a:solidFill>
                    <a:prstClr val="black"/>
                  </a:solidFill>
                </a:rPr>
                <a:t>5</a:t>
              </a:r>
              <a:r>
                <a:rPr lang="ru-RU" sz="3094" dirty="0">
                  <a:solidFill>
                    <a:prstClr val="black"/>
                  </a:solidFill>
                </a:rPr>
                <a:t>6</a:t>
              </a:r>
              <a:r>
                <a:rPr lang="en-US" sz="2531" dirty="0">
                  <a:solidFill>
                    <a:prstClr val="black"/>
                  </a:solidFill>
                </a:rPr>
                <a:t> </a:t>
              </a:r>
              <a:br>
                <a:rPr lang="en-US" sz="2531" dirty="0">
                  <a:solidFill>
                    <a:prstClr val="black"/>
                  </a:solidFill>
                </a:rPr>
              </a:br>
              <a:r>
                <a:rPr lang="en-US" sz="984" dirty="0">
                  <a:solidFill>
                    <a:prstClr val="black"/>
                  </a:solidFill>
                  <a:hlinkClick r:id="rId3"/>
                </a:rPr>
                <a:t>IDC</a:t>
              </a:r>
              <a:r>
                <a:rPr lang="en-US" sz="984" dirty="0">
                  <a:solidFill>
                    <a:prstClr val="black"/>
                  </a:solidFill>
                </a:rPr>
                <a:t>, 201</a:t>
              </a:r>
              <a:r>
                <a:rPr lang="ru-RU" sz="984" dirty="0">
                  <a:solidFill>
                    <a:prstClr val="black"/>
                  </a:solidFill>
                </a:rPr>
                <a:t>7</a:t>
              </a:r>
              <a:r>
                <a:rPr lang="en-US" sz="984" dirty="0">
                  <a:solidFill>
                    <a:prstClr val="black"/>
                  </a:solidFill>
                </a:rPr>
                <a:t/>
              </a:r>
              <a:br>
                <a:rPr lang="en-US" sz="984" dirty="0">
                  <a:solidFill>
                    <a:prstClr val="black"/>
                  </a:solidFill>
                </a:rPr>
              </a:br>
              <a:r>
                <a:rPr lang="ru-RU" sz="984" dirty="0">
                  <a:solidFill>
                    <a:prstClr val="black"/>
                  </a:solidFill>
                </a:rPr>
                <a:t>Только публичные</a:t>
              </a:r>
              <a:br>
                <a:rPr lang="ru-RU" sz="984" dirty="0">
                  <a:solidFill>
                    <a:prstClr val="black"/>
                  </a:solidFill>
                </a:rPr>
              </a:br>
              <a:r>
                <a:rPr lang="ru-RU" sz="984" dirty="0">
                  <a:solidFill>
                    <a:prstClr val="black"/>
                  </a:solidFill>
                </a:rPr>
                <a:t>Рост </a:t>
              </a:r>
              <a:r>
                <a:rPr lang="en-US" sz="984" dirty="0">
                  <a:solidFill>
                    <a:prstClr val="black"/>
                  </a:solidFill>
                </a:rPr>
                <a:t>20,1</a:t>
              </a:r>
              <a:r>
                <a:rPr lang="ru-RU" sz="984" dirty="0">
                  <a:solidFill>
                    <a:prstClr val="black"/>
                  </a:solidFill>
                </a:rPr>
                <a:t>%</a:t>
              </a:r>
              <a:endParaRPr lang="ru-RU" sz="2531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59859" y="2763813"/>
              <a:ext cx="1546897" cy="11742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094" dirty="0"/>
                <a:t>25</a:t>
              </a:r>
              <a:r>
                <a:rPr lang="ru-RU" sz="3094" dirty="0"/>
                <a:t>,</a:t>
              </a:r>
              <a:r>
                <a:rPr lang="en-US" sz="3094" dirty="0"/>
                <a:t>1</a:t>
              </a:r>
              <a:r>
                <a:rPr lang="en-US" sz="2531" dirty="0"/>
                <a:t> </a:t>
              </a:r>
              <a:br>
                <a:rPr lang="en-US" sz="2531" dirty="0"/>
              </a:br>
              <a:r>
                <a:rPr lang="en-US" sz="984" dirty="0">
                  <a:solidFill>
                    <a:prstClr val="black"/>
                  </a:solidFill>
                  <a:hlinkClick r:id="rId4"/>
                </a:rPr>
                <a:t>CNews</a:t>
              </a:r>
              <a:r>
                <a:rPr lang="en-US" sz="984" dirty="0">
                  <a:solidFill>
                    <a:prstClr val="black"/>
                  </a:solidFill>
                </a:rPr>
                <a:t>, 201</a:t>
              </a:r>
              <a:r>
                <a:rPr lang="ru-RU" sz="984" dirty="0">
                  <a:solidFill>
                    <a:prstClr val="black"/>
                  </a:solidFill>
                </a:rPr>
                <a:t>7</a:t>
              </a:r>
              <a:r>
                <a:rPr lang="en-US" sz="984" dirty="0">
                  <a:solidFill>
                    <a:prstClr val="black"/>
                  </a:solidFill>
                </a:rPr>
                <a:t> (</a:t>
              </a:r>
              <a:r>
                <a:rPr lang="ru-RU" sz="984" dirty="0">
                  <a:solidFill>
                    <a:prstClr val="black"/>
                  </a:solidFill>
                </a:rPr>
                <a:t>топ 10 и 25 поставщиков </a:t>
              </a:r>
              <a:r>
                <a:rPr lang="en-US" sz="984" dirty="0">
                  <a:solidFill>
                    <a:prstClr val="black"/>
                  </a:solidFill>
                </a:rPr>
                <a:t>IaaS </a:t>
              </a:r>
              <a:r>
                <a:rPr lang="ru-RU" sz="984" dirty="0">
                  <a:solidFill>
                    <a:prstClr val="black"/>
                  </a:solidFill>
                </a:rPr>
                <a:t>и </a:t>
              </a:r>
              <a:r>
                <a:rPr lang="en-US" sz="984" dirty="0">
                  <a:solidFill>
                    <a:prstClr val="black"/>
                  </a:solidFill>
                </a:rPr>
                <a:t>SaaS)</a:t>
              </a:r>
              <a:r>
                <a:rPr lang="ru-RU" sz="984" dirty="0">
                  <a:solidFill>
                    <a:prstClr val="black"/>
                  </a:solidFill>
                </a:rPr>
                <a:t> </a:t>
              </a:r>
              <a:r>
                <a:rPr lang="en-US" sz="984" dirty="0">
                  <a:solidFill>
                    <a:prstClr val="black"/>
                  </a:solidFill>
                </a:rPr>
                <a:t/>
              </a:r>
              <a:br>
                <a:rPr lang="en-US" sz="984" dirty="0">
                  <a:solidFill>
                    <a:prstClr val="black"/>
                  </a:solidFill>
                </a:rPr>
              </a:br>
              <a:r>
                <a:rPr lang="ru-RU" sz="984" dirty="0">
                  <a:solidFill>
                    <a:prstClr val="black"/>
                  </a:solidFill>
                </a:rPr>
                <a:t>Рост </a:t>
              </a:r>
              <a:r>
                <a:rPr lang="en-US" sz="984" dirty="0">
                  <a:solidFill>
                    <a:prstClr val="black"/>
                  </a:solidFill>
                </a:rPr>
                <a:t>40</a:t>
              </a:r>
              <a:r>
                <a:rPr lang="ru-RU" sz="984" dirty="0">
                  <a:solidFill>
                    <a:prstClr val="black"/>
                  </a:solidFill>
                </a:rPr>
                <a:t>% </a:t>
              </a:r>
              <a:endParaRPr lang="ru-RU" sz="253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02728" y="2763813"/>
              <a:ext cx="1026753" cy="719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094" dirty="0"/>
                <a:t>29</a:t>
              </a:r>
              <a:r>
                <a:rPr lang="en-US" sz="2531" dirty="0"/>
                <a:t/>
              </a:r>
              <a:br>
                <a:rPr lang="en-US" sz="2531" dirty="0"/>
              </a:br>
              <a:r>
                <a:rPr lang="en-US" sz="984" dirty="0" err="1">
                  <a:solidFill>
                    <a:prstClr val="black"/>
                  </a:solidFill>
                  <a:hlinkClick r:id="rId5"/>
                </a:rPr>
                <a:t>TAdviser</a:t>
              </a:r>
              <a:r>
                <a:rPr lang="en-US" sz="984" dirty="0">
                  <a:solidFill>
                    <a:prstClr val="black"/>
                  </a:solidFill>
                </a:rPr>
                <a:t>, 201</a:t>
              </a:r>
              <a:r>
                <a:rPr lang="ru-RU" sz="984" dirty="0">
                  <a:solidFill>
                    <a:prstClr val="black"/>
                  </a:solidFill>
                </a:rPr>
                <a:t>7</a:t>
              </a:r>
              <a:endParaRPr lang="ru-RU" sz="253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180162" y="4031309"/>
              <a:ext cx="1949319" cy="9824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800" dirty="0" smtClean="0"/>
                <a:t>25,3</a:t>
              </a:r>
              <a:r>
                <a:rPr lang="en-US" sz="4800" dirty="0" smtClean="0"/>
                <a:t>1</a:t>
              </a:r>
              <a:r>
                <a:rPr lang="en-US" sz="2800" dirty="0" smtClean="0"/>
                <a:t> </a:t>
              </a:r>
              <a:r>
                <a:rPr lang="en-US" sz="2531" dirty="0"/>
                <a:t/>
              </a:r>
              <a:br>
                <a:rPr lang="en-US" sz="2531" dirty="0"/>
              </a:br>
              <a:r>
                <a:rPr lang="ru-RU" sz="984" dirty="0">
                  <a:solidFill>
                    <a:prstClr val="black"/>
                  </a:solidFill>
                </a:rPr>
                <a:t>среднее</a:t>
              </a:r>
              <a:endParaRPr lang="ru-RU" sz="253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5536" y="2763813"/>
              <a:ext cx="1546897" cy="871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3094" dirty="0">
                  <a:solidFill>
                    <a:prstClr val="black"/>
                  </a:solidFill>
                </a:rPr>
                <a:t>22</a:t>
              </a:r>
              <a:r>
                <a:rPr lang="ru-RU" sz="3094" dirty="0">
                  <a:solidFill>
                    <a:prstClr val="black"/>
                  </a:solidFill>
                </a:rPr>
                <a:t>,</a:t>
              </a:r>
              <a:r>
                <a:rPr lang="en-US" sz="3094" dirty="0">
                  <a:solidFill>
                    <a:prstClr val="black"/>
                  </a:solidFill>
                </a:rPr>
                <a:t>54</a:t>
              </a:r>
              <a:r>
                <a:rPr lang="en-US" sz="2531" dirty="0">
                  <a:solidFill>
                    <a:prstClr val="black"/>
                  </a:solidFill>
                </a:rPr>
                <a:t> </a:t>
              </a:r>
              <a:br>
                <a:rPr lang="en-US" sz="2531" dirty="0">
                  <a:solidFill>
                    <a:prstClr val="black"/>
                  </a:solidFill>
                </a:rPr>
              </a:br>
              <a:r>
                <a:rPr lang="en-US" sz="984" dirty="0">
                  <a:solidFill>
                    <a:prstClr val="black"/>
                  </a:solidFill>
                  <a:hlinkClick r:id="rId6"/>
                </a:rPr>
                <a:t>SAP, Forrester</a:t>
              </a:r>
              <a:r>
                <a:rPr lang="en-US" sz="984" dirty="0">
                  <a:solidFill>
                    <a:prstClr val="black"/>
                  </a:solidFill>
                </a:rPr>
                <a:t>, 201</a:t>
              </a:r>
              <a:r>
                <a:rPr lang="ru-RU" sz="984" dirty="0">
                  <a:solidFill>
                    <a:prstClr val="black"/>
                  </a:solidFill>
                </a:rPr>
                <a:t>7</a:t>
              </a:r>
              <a:br>
                <a:rPr lang="ru-RU" sz="984" dirty="0">
                  <a:solidFill>
                    <a:prstClr val="black"/>
                  </a:solidFill>
                </a:rPr>
              </a:br>
              <a:r>
                <a:rPr lang="ru-RU" sz="984" dirty="0">
                  <a:solidFill>
                    <a:prstClr val="black"/>
                  </a:solidFill>
                </a:rPr>
                <a:t>Рост </a:t>
              </a:r>
              <a:r>
                <a:rPr lang="en-US" sz="984" dirty="0">
                  <a:solidFill>
                    <a:prstClr val="black"/>
                  </a:solidFill>
                </a:rPr>
                <a:t>43</a:t>
              </a:r>
              <a:r>
                <a:rPr lang="ru-RU" sz="984" dirty="0">
                  <a:solidFill>
                    <a:prstClr val="black"/>
                  </a:solidFill>
                </a:rPr>
                <a:t>%</a:t>
              </a:r>
              <a:endParaRPr lang="ru-RU" sz="2531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670702"/>
              </p:ext>
            </p:extLst>
          </p:nvPr>
        </p:nvGraphicFramePr>
        <p:xfrm>
          <a:off x="0" y="845881"/>
          <a:ext cx="9684568" cy="200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Left Brace 26"/>
          <p:cNvSpPr/>
          <p:nvPr/>
        </p:nvSpPr>
        <p:spPr>
          <a:xfrm rot="16200000">
            <a:off x="3722534" y="482980"/>
            <a:ext cx="402791" cy="6912768"/>
          </a:xfrm>
          <a:prstGeom prst="leftBrace">
            <a:avLst>
              <a:gd name="adj1" fmla="val 8333"/>
              <a:gd name="adj2" fmla="val 742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14AFD8-F21F-D94D-B984-44C18E49BC22}"/>
              </a:ext>
            </a:extLst>
          </p:cNvPr>
          <p:cNvSpPr txBox="1"/>
          <p:nvPr/>
        </p:nvSpPr>
        <p:spPr>
          <a:xfrm>
            <a:off x="395536" y="4546426"/>
            <a:ext cx="375089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</a:rPr>
              <a:t>Примечания:</a:t>
            </a: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Данные </a:t>
            </a:r>
            <a:r>
              <a:rPr lang="en-US" sz="800" dirty="0">
                <a:solidFill>
                  <a:srgbClr val="000000"/>
                </a:solidFill>
              </a:rPr>
              <a:t>IDC </a:t>
            </a:r>
            <a:r>
              <a:rPr lang="ru-RU" sz="800" dirty="0">
                <a:solidFill>
                  <a:srgbClr val="000000"/>
                </a:solidFill>
              </a:rPr>
              <a:t>приведены по средневзвешенному курсу долл. США за </a:t>
            </a:r>
            <a:r>
              <a:rPr lang="ru-RU" sz="800" dirty="0" smtClean="0">
                <a:solidFill>
                  <a:srgbClr val="000000"/>
                </a:solidFill>
              </a:rPr>
              <a:t>2016</a:t>
            </a:r>
            <a:endParaRPr lang="ru-RU" sz="800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solidFill>
                  <a:srgbClr val="000000"/>
                </a:solidFill>
              </a:rPr>
              <a:t>Все данные взяты из открытых публикаций</a:t>
            </a:r>
            <a:r>
              <a:rPr lang="ru-RU" sz="800" dirty="0" smtClean="0">
                <a:solidFill>
                  <a:srgbClr val="000000"/>
                </a:solidFill>
              </a:rPr>
              <a:t> </a:t>
            </a:r>
            <a:endParaRPr lang="ru-RU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1415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664797"/>
          </a:xfrm>
        </p:spPr>
        <p:txBody>
          <a:bodyPr/>
          <a:lstStyle/>
          <a:p>
            <a:r>
              <a:rPr lang="ru-RU" dirty="0" smtClean="0"/>
              <a:t>Оценка </a:t>
            </a:r>
            <a:r>
              <a:rPr lang="ru-RU" dirty="0"/>
              <a:t>рынка публичных облаков в РФ, </a:t>
            </a:r>
            <a:r>
              <a:rPr lang="ru-RU" dirty="0" smtClean="0"/>
              <a:t>2017 </a:t>
            </a:r>
            <a:r>
              <a:rPr lang="ru-RU" dirty="0"/>
              <a:t>(млрд руб.)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269917"/>
            <a:ext cx="6624825" cy="35032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A14AFD8-F21F-D94D-B984-44C18E49BC22}"/>
              </a:ext>
            </a:extLst>
          </p:cNvPr>
          <p:cNvSpPr txBox="1"/>
          <p:nvPr/>
        </p:nvSpPr>
        <p:spPr>
          <a:xfrm>
            <a:off x="551084" y="4659982"/>
            <a:ext cx="3750895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ru-RU" sz="800" dirty="0" smtClean="0">
                <a:solidFill>
                  <a:srgbClr val="000000"/>
                </a:solidFill>
              </a:rPr>
              <a:t>Примечания:</a:t>
            </a:r>
            <a:endParaRPr lang="en-US" sz="800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 smtClean="0">
                <a:solidFill>
                  <a:srgbClr val="000000"/>
                </a:solidFill>
              </a:rPr>
              <a:t>По данным </a:t>
            </a:r>
            <a:r>
              <a:rPr lang="en-US" sz="800" dirty="0" smtClean="0">
                <a:solidFill>
                  <a:srgbClr val="000000"/>
                </a:solidFill>
                <a:hlinkClick r:id="rId3"/>
              </a:rPr>
              <a:t>IDC</a:t>
            </a:r>
            <a:r>
              <a:rPr lang="en-US" sz="800" dirty="0" smtClean="0">
                <a:solidFill>
                  <a:srgbClr val="000000"/>
                </a:solidFill>
              </a:rPr>
              <a:t>, </a:t>
            </a:r>
            <a:r>
              <a:rPr lang="en-US" sz="800" dirty="0" smtClean="0">
                <a:solidFill>
                  <a:srgbClr val="000000"/>
                </a:solidFill>
                <a:hlinkClick r:id="rId4"/>
              </a:rPr>
              <a:t>CNews</a:t>
            </a:r>
            <a:r>
              <a:rPr lang="en-US" sz="800" dirty="0" smtClean="0">
                <a:solidFill>
                  <a:srgbClr val="000000"/>
                </a:solidFill>
              </a:rPr>
              <a:t>. </a:t>
            </a:r>
            <a:r>
              <a:rPr lang="ru-RU" sz="800" dirty="0" smtClean="0">
                <a:solidFill>
                  <a:srgbClr val="000000"/>
                </a:solidFill>
              </a:rPr>
              <a:t>Данные </a:t>
            </a:r>
            <a:r>
              <a:rPr lang="en-US" sz="800" dirty="0">
                <a:solidFill>
                  <a:srgbClr val="000000"/>
                </a:solidFill>
              </a:rPr>
              <a:t>IDC </a:t>
            </a:r>
            <a:r>
              <a:rPr lang="ru-RU" sz="800" dirty="0">
                <a:solidFill>
                  <a:srgbClr val="000000"/>
                </a:solidFill>
              </a:rPr>
              <a:t>приведены по средневзвешенному курсу долл. США за </a:t>
            </a:r>
            <a:r>
              <a:rPr lang="ru-RU" sz="800" dirty="0" smtClean="0">
                <a:solidFill>
                  <a:srgbClr val="000000"/>
                </a:solidFill>
              </a:rPr>
              <a:t>201</a:t>
            </a:r>
            <a:r>
              <a:rPr lang="en-US" sz="800" dirty="0" smtClean="0">
                <a:solidFill>
                  <a:srgbClr val="000000"/>
                </a:solidFill>
              </a:rPr>
              <a:t>7. </a:t>
            </a:r>
            <a:r>
              <a:rPr lang="ru-RU" sz="800" dirty="0" smtClean="0">
                <a:solidFill>
                  <a:srgbClr val="000000"/>
                </a:solidFill>
              </a:rPr>
              <a:t>Все </a:t>
            </a:r>
            <a:r>
              <a:rPr lang="ru-RU" sz="800" dirty="0">
                <a:solidFill>
                  <a:srgbClr val="000000"/>
                </a:solidFill>
              </a:rPr>
              <a:t>данные </a:t>
            </a:r>
            <a:r>
              <a:rPr lang="ru-RU" sz="800" dirty="0" smtClean="0">
                <a:solidFill>
                  <a:srgbClr val="000000"/>
                </a:solidFill>
              </a:rPr>
              <a:t>взяты из </a:t>
            </a:r>
            <a:r>
              <a:rPr lang="ru-RU" sz="800" dirty="0">
                <a:solidFill>
                  <a:srgbClr val="000000"/>
                </a:solidFill>
              </a:rPr>
              <a:t>открытых публикаций</a:t>
            </a:r>
            <a:r>
              <a:rPr lang="ru-RU" sz="800" dirty="0" smtClean="0">
                <a:solidFill>
                  <a:srgbClr val="000000"/>
                </a:solidFill>
              </a:rPr>
              <a:t> </a:t>
            </a:r>
            <a:endParaRPr lang="ru-RU" sz="800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779912" y="1563638"/>
            <a:ext cx="1944216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1612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05325"/>
            <a:ext cx="7992448" cy="664797"/>
          </a:xfrm>
        </p:spPr>
        <p:txBody>
          <a:bodyPr/>
          <a:lstStyle/>
          <a:p>
            <a:r>
              <a:rPr lang="ru-RU" dirty="0" smtClean="0"/>
              <a:t>Крупнейшие </a:t>
            </a:r>
            <a:r>
              <a:rPr lang="ru-RU" dirty="0"/>
              <a:t>поставщики </a:t>
            </a:r>
            <a:r>
              <a:rPr lang="en-US" dirty="0" smtClean="0"/>
              <a:t>SaaS </a:t>
            </a:r>
            <a:r>
              <a:rPr lang="ru-RU" dirty="0" smtClean="0"/>
              <a:t>и IaaS </a:t>
            </a:r>
            <a:r>
              <a:rPr lang="ru-RU" dirty="0"/>
              <a:t>в </a:t>
            </a:r>
            <a:r>
              <a:rPr lang="ru-RU" dirty="0" smtClean="0"/>
              <a:t>России, 2016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244883"/>
              </p:ext>
            </p:extLst>
          </p:nvPr>
        </p:nvGraphicFramePr>
        <p:xfrm>
          <a:off x="179512" y="1315065"/>
          <a:ext cx="4485759" cy="312889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6945"/>
                <a:gridCol w="1472953"/>
                <a:gridCol w="1120507"/>
                <a:gridCol w="782677"/>
                <a:gridCol w="782677"/>
              </a:tblGrid>
              <a:tr h="390447">
                <a:tc>
                  <a:txBody>
                    <a:bodyPr/>
                    <a:lstStyle/>
                    <a:p>
                      <a:pPr algn="ctr"/>
                      <a:r>
                        <a:rPr lang="ru-RU" sz="600" dirty="0">
                          <a:effectLst/>
                        </a:rPr>
                        <a:t>№2016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>
                          <a:effectLst/>
                        </a:rPr>
                        <a:t>Название компании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>
                          <a:effectLst/>
                        </a:rPr>
                        <a:t>Выручка от оказания услуг </a:t>
                      </a:r>
                      <a:r>
                        <a:rPr lang="ru-RU" sz="600" dirty="0" err="1">
                          <a:effectLst/>
                        </a:rPr>
                        <a:t>SaaS</a:t>
                      </a:r>
                      <a:r>
                        <a:rPr lang="ru-RU" sz="600" dirty="0">
                          <a:effectLst/>
                        </a:rPr>
                        <a:t> в 2016 г., </a:t>
                      </a:r>
                      <a:r>
                        <a:rPr lang="ru-RU" sz="600" dirty="0" smtClean="0">
                          <a:effectLst/>
                        </a:rPr>
                        <a:t>₽</a:t>
                      </a:r>
                      <a:r>
                        <a:rPr lang="ru-RU" sz="600" kern="1200" dirty="0" smtClean="0">
                          <a:effectLst/>
                        </a:rPr>
                        <a:t>млрд</a:t>
                      </a:r>
                      <a:r>
                        <a:rPr lang="ru-RU" sz="600" dirty="0" smtClean="0">
                          <a:effectLst/>
                        </a:rPr>
                        <a:t>., </a:t>
                      </a:r>
                      <a:r>
                        <a:rPr lang="ru-RU" sz="600" dirty="0">
                          <a:effectLst/>
                        </a:rPr>
                        <a:t>включая НДС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Рост выручки 2016/2015, в 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Доля выручки </a:t>
                      </a:r>
                      <a:r>
                        <a:rPr lang="ru-RU" sz="600" dirty="0" err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SaaS</a:t>
                      </a:r>
                      <a:r>
                        <a:rPr lang="ru-RU" sz="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в совокупной выручке компании</a:t>
                      </a:r>
                    </a:p>
                  </a:txBody>
                  <a:tcPr marL="13855" marR="13855" marT="13855" marB="13855" anchor="ctr"/>
                </a:tc>
              </a:tr>
              <a:tr h="35104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1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СКБ Контур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8</a:t>
                      </a:r>
                      <a:r>
                        <a:rPr lang="en-US" sz="1600" dirty="0" smtClean="0">
                          <a:effectLst/>
                        </a:rPr>
                        <a:t>,</a:t>
                      </a:r>
                      <a:r>
                        <a:rPr lang="ru-RU" sz="1600" dirty="0" smtClean="0">
                          <a:effectLst/>
                        </a:rPr>
                        <a:t>6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23%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н/д</a:t>
                      </a:r>
                    </a:p>
                  </a:txBody>
                  <a:tcPr marL="13855" marR="13855" marT="13855" marB="13855" anchor="ctr"/>
                </a:tc>
              </a:tr>
              <a:tr h="35104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2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Softline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en-US" sz="1600" dirty="0" smtClean="0">
                          <a:effectLst/>
                        </a:rPr>
                        <a:t>,8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74%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3%</a:t>
                      </a:r>
                    </a:p>
                  </a:txBody>
                  <a:tcPr marL="13855" marR="13855" marT="13855" marB="13855" anchor="ctr"/>
                </a:tc>
              </a:tr>
              <a:tr h="35104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3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Манго </a:t>
                      </a:r>
                      <a:r>
                        <a:rPr lang="ru-RU" sz="1600" dirty="0" smtClean="0">
                          <a:effectLst/>
                        </a:rPr>
                        <a:t>Телеком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en-US" sz="1600" dirty="0" smtClean="0">
                          <a:effectLst/>
                        </a:rPr>
                        <a:t>,7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20%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100%</a:t>
                      </a:r>
                    </a:p>
                  </a:txBody>
                  <a:tcPr marL="13855" marR="13855" marT="13855" marB="13855" anchor="ctr"/>
                </a:tc>
              </a:tr>
              <a:tr h="35104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4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B2B-Center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en-US" sz="1600" dirty="0" smtClean="0">
                          <a:effectLst/>
                        </a:rPr>
                        <a:t>,4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18%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100%</a:t>
                      </a:r>
                    </a:p>
                  </a:txBody>
                  <a:tcPr marL="13855" marR="13855" marT="13855" marB="13855" anchor="ctr"/>
                </a:tc>
              </a:tr>
              <a:tr h="587461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5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effectLst/>
                        </a:rPr>
                        <a:t>Корус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Консалтинг СНГ</a:t>
                      </a:r>
                      <a:endParaRPr lang="ru-RU" sz="14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en-US" sz="1600" dirty="0" smtClean="0">
                          <a:effectLst/>
                        </a:rPr>
                        <a:t>,1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35%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99%</a:t>
                      </a:r>
                    </a:p>
                  </a:txBody>
                  <a:tcPr marL="13855" marR="13855" marT="13855" marB="13855" anchor="ctr"/>
                </a:tc>
              </a:tr>
              <a:tr h="37340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6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Ай-Теко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0,</a:t>
                      </a:r>
                      <a:r>
                        <a:rPr lang="ru-RU" sz="1600" dirty="0" smtClean="0">
                          <a:effectLst/>
                        </a:rPr>
                        <a:t>7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185%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5%</a:t>
                      </a:r>
                    </a:p>
                  </a:txBody>
                  <a:tcPr marL="13855" marR="13855" marT="13855" marB="13855" anchor="ctr"/>
                </a:tc>
              </a:tr>
              <a:tr h="373404"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7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>
                          <a:effectLst/>
                        </a:rPr>
                        <a:t>МойСклад*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/>
                        </a:rPr>
                        <a:t>0,6</a:t>
                      </a:r>
                      <a:endParaRPr lang="ru-RU" sz="1600" dirty="0">
                        <a:effectLst/>
                      </a:endParaRP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52%</a:t>
                      </a:r>
                    </a:p>
                  </a:txBody>
                  <a:tcPr marL="13855" marR="13855" marT="13855" marB="138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н/д</a:t>
                      </a:r>
                    </a:p>
                  </a:txBody>
                  <a:tcPr marL="13855" marR="13855" marT="13855" marB="1385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493805"/>
              </p:ext>
            </p:extLst>
          </p:nvPr>
        </p:nvGraphicFramePr>
        <p:xfrm>
          <a:off x="4860032" y="1315069"/>
          <a:ext cx="4001381" cy="312889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5306"/>
                <a:gridCol w="1126993"/>
                <a:gridCol w="849694"/>
                <a:gridCol w="849694"/>
                <a:gridCol w="849694"/>
              </a:tblGrid>
              <a:tr h="37531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600" kern="1200" dirty="0">
                          <a:effectLst/>
                        </a:rPr>
                        <a:t>№ 2016</a:t>
                      </a:r>
                      <a:endParaRPr lang="ru-RU" sz="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600" kern="1200" dirty="0">
                          <a:effectLst/>
                        </a:rPr>
                        <a:t>Название сервиса/ компании</a:t>
                      </a:r>
                      <a:endParaRPr lang="ru-RU" sz="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600" kern="1200" dirty="0">
                          <a:effectLst/>
                        </a:rPr>
                        <a:t>Выручка от оказания услуг IaaS в 2016 г., ₽ </a:t>
                      </a:r>
                      <a:r>
                        <a:rPr lang="ru-RU" sz="600" kern="1200" dirty="0" smtClean="0">
                          <a:effectLst/>
                        </a:rPr>
                        <a:t>млрд., </a:t>
                      </a:r>
                      <a:r>
                        <a:rPr lang="ru-RU" sz="600" kern="1200" dirty="0">
                          <a:effectLst/>
                        </a:rPr>
                        <a:t>включая НДС</a:t>
                      </a:r>
                      <a:endParaRPr lang="ru-RU" sz="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Рост выручки 2016/2015, в %</a:t>
                      </a:r>
                      <a:endParaRPr lang="ru-RU" sz="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Доля выручки IaaS в совокупной выручке компании</a:t>
                      </a:r>
                      <a:endParaRPr lang="ru-RU" sz="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effectLst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effectLst/>
                        </a:rPr>
                        <a:t>ИТ-Град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 smtClean="0">
                          <a:effectLst/>
                        </a:rPr>
                        <a:t>1</a:t>
                      </a:r>
                      <a:r>
                        <a:rPr lang="en-US" sz="1600" kern="1200" dirty="0" smtClean="0">
                          <a:effectLst/>
                        </a:rPr>
                        <a:t>,2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35%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76%</a:t>
                      </a:r>
                      <a:endParaRPr lang="ru-RU" sz="1600" kern="12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2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err="1">
                          <a:effectLst/>
                        </a:rPr>
                        <a:t>DataLine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 smtClean="0">
                          <a:effectLst/>
                        </a:rPr>
                        <a:t>1</a:t>
                      </a:r>
                      <a:r>
                        <a:rPr lang="en-US" sz="1600" kern="1200" dirty="0" smtClean="0">
                          <a:effectLst/>
                        </a:rPr>
                        <a:t>,1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117%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22%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3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 err="1">
                          <a:effectLst/>
                        </a:rPr>
                        <a:t>Крок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smtClean="0">
                          <a:effectLst/>
                        </a:rPr>
                        <a:t>0,</a:t>
                      </a:r>
                      <a:r>
                        <a:rPr lang="ru-RU" sz="1600" kern="1200" dirty="0" smtClean="0">
                          <a:effectLst/>
                        </a:rPr>
                        <a:t>96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43%</a:t>
                      </a:r>
                      <a:endParaRPr lang="ru-RU" sz="1600" kern="120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3,4%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4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>
                          <a:effectLst/>
                        </a:rPr>
                        <a:t>Softline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smtClean="0">
                          <a:effectLst/>
                        </a:rPr>
                        <a:t>0,75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105%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1,3%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5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Ай-Теко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smtClean="0">
                          <a:effectLst/>
                        </a:rPr>
                        <a:t>0,</a:t>
                      </a:r>
                      <a:r>
                        <a:rPr lang="ru-RU" sz="1600" kern="1200" dirty="0" smtClean="0">
                          <a:effectLst/>
                        </a:rPr>
                        <a:t>72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17%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н/д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6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Техносерв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smtClean="0">
                          <a:effectLst/>
                        </a:rPr>
                        <a:t>0,</a:t>
                      </a:r>
                      <a:r>
                        <a:rPr lang="ru-RU" sz="1600" kern="1200" dirty="0" smtClean="0">
                          <a:effectLst/>
                        </a:rPr>
                        <a:t>56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16%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н/д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  <a:tr h="3933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>
                          <a:effectLst/>
                        </a:rPr>
                        <a:t>7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>
                          <a:effectLst/>
                        </a:rPr>
                        <a:t>OnCloud.ru</a:t>
                      </a:r>
                      <a:endParaRPr lang="en-US" sz="16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kern="1200" dirty="0" smtClean="0">
                          <a:effectLst/>
                        </a:rPr>
                        <a:t>0,</a:t>
                      </a:r>
                      <a:r>
                        <a:rPr lang="ru-RU" sz="1600" kern="1200" dirty="0" smtClean="0">
                          <a:effectLst/>
                        </a:rPr>
                        <a:t>51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57%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60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35%</a:t>
                      </a:r>
                      <a:endParaRPr lang="ru-RU" sz="1600" kern="12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809" marR="15809" marT="15809" marB="15809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27871" y="4731990"/>
            <a:ext cx="19335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 smtClean="0"/>
              <a:t>Источник: </a:t>
            </a:r>
            <a:r>
              <a:rPr lang="en-US" sz="900" dirty="0" smtClean="0">
                <a:hlinkClick r:id="rId2"/>
              </a:rPr>
              <a:t>CNews </a:t>
            </a:r>
            <a:r>
              <a:rPr lang="en-US" sz="900" dirty="0">
                <a:hlinkClick r:id="rId2"/>
              </a:rPr>
              <a:t>Analytics, 2017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63141713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000" dirty="0"/>
              <a:t>Самый быстрый рост </a:t>
            </a:r>
            <a:r>
              <a:rPr lang="ru-RU" sz="2000" dirty="0" smtClean="0"/>
              <a:t>– облачная инфраструктура: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Крупные компании, торговля, финансы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 smtClean="0"/>
          </a:p>
          <a:p>
            <a:r>
              <a:rPr lang="ru-RU" sz="2000" dirty="0" smtClean="0"/>
              <a:t>Новые игроки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Сбербанк</a:t>
            </a:r>
            <a:r>
              <a:rPr lang="ru-RU" sz="2000" dirty="0"/>
              <a:t>, </a:t>
            </a:r>
            <a:r>
              <a:rPr lang="ru-RU" sz="2000" dirty="0" err="1"/>
              <a:t>AliCloud</a:t>
            </a:r>
            <a:r>
              <a:rPr lang="ru-RU" sz="2000" dirty="0"/>
              <a:t> </a:t>
            </a:r>
            <a:r>
              <a:rPr lang="ru-RU" sz="2000" dirty="0" err="1" smtClean="0">
                <a:hlinkClick r:id="rId2"/>
              </a:rPr>
              <a:t>Tianchi</a:t>
            </a:r>
            <a:r>
              <a:rPr lang="ru-RU" sz="2000" dirty="0"/>
              <a:t>, </a:t>
            </a:r>
            <a:r>
              <a:rPr lang="en-US" sz="2000" dirty="0" smtClean="0"/>
              <a:t>Huawei, </a:t>
            </a:r>
            <a:r>
              <a:rPr lang="en-US" sz="2000" dirty="0" err="1" smtClean="0"/>
              <a:t>Mail.Ru</a:t>
            </a:r>
            <a:r>
              <a:rPr lang="en-US" sz="2000" dirty="0" smtClean="0"/>
              <a:t> / 1C, </a:t>
            </a:r>
            <a:r>
              <a:rPr lang="en-US" sz="2000" dirty="0" err="1" smtClean="0"/>
              <a:t>Merlion</a:t>
            </a:r>
            <a:r>
              <a:rPr lang="en-US" sz="2000" dirty="0" smtClean="0"/>
              <a:t>, </a:t>
            </a:r>
            <a:r>
              <a:rPr lang="en-US" sz="2000" dirty="0" err="1" smtClean="0"/>
              <a:t>Yandex</a:t>
            </a:r>
            <a:r>
              <a:rPr lang="en-US" sz="2000" dirty="0" smtClean="0"/>
              <a:t>…</a:t>
            </a:r>
            <a:br>
              <a:rPr lang="en-US" sz="2000" dirty="0" smtClean="0"/>
            </a:br>
            <a:endParaRPr lang="ru-RU" sz="2000" dirty="0" smtClean="0"/>
          </a:p>
          <a:p>
            <a:r>
              <a:rPr lang="ru-RU" sz="2000" dirty="0" smtClean="0"/>
              <a:t>Рост интереса к контейнерам и </a:t>
            </a:r>
            <a:r>
              <a:rPr lang="en-US" sz="2000" dirty="0" smtClean="0"/>
              <a:t>PaaS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Machine Learning, DevOps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2000" y="560157"/>
            <a:ext cx="7920506" cy="369332"/>
          </a:xfrm>
        </p:spPr>
        <p:txBody>
          <a:bodyPr/>
          <a:lstStyle/>
          <a:p>
            <a:r>
              <a:rPr lang="ru-RU" dirty="0"/>
              <a:t>Тенденции </a:t>
            </a:r>
            <a:r>
              <a:rPr lang="ru-RU" dirty="0" smtClean="0"/>
              <a:t>2017-2018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9784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18071" y="1359555"/>
            <a:ext cx="7908362" cy="3268484"/>
            <a:chOff x="618071" y="1359555"/>
            <a:chExt cx="7908362" cy="3268484"/>
          </a:xfrm>
        </p:grpSpPr>
        <p:sp>
          <p:nvSpPr>
            <p:cNvPr id="8" name="Freeform 7"/>
            <p:cNvSpPr/>
            <p:nvPr/>
          </p:nvSpPr>
          <p:spPr>
            <a:xfrm>
              <a:off x="618071" y="1359555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baseline="0" dirty="0"/>
                <a:t>Рост уровня зрелости клиентов и поставщиков</a:t>
              </a:r>
              <a:endParaRPr lang="ru-RU" sz="16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429426" y="1359555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0" kern="1200" baseline="0" dirty="0" smtClean="0"/>
                <a:t>Государственная политика / Цифровая экономика</a:t>
              </a:r>
              <a:endParaRPr lang="ru-RU" sz="1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240780" y="1359555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baseline="0" dirty="0" smtClean="0"/>
                <a:t>«</a:t>
              </a:r>
              <a:r>
                <a:rPr lang="ru-RU" sz="1600" b="0" kern="1200" baseline="0" dirty="0" err="1" smtClean="0"/>
                <a:t>Цифровизация</a:t>
              </a:r>
              <a:r>
                <a:rPr lang="ru-RU" sz="1600" b="0" kern="1200" baseline="0" dirty="0"/>
                <a:t>» </a:t>
              </a:r>
              <a:r>
                <a:rPr lang="ru-RU" sz="1600" b="0" kern="1200" baseline="0" dirty="0" smtClean="0"/>
                <a:t>бизнеса</a:t>
              </a:r>
              <a:endParaRPr lang="ru-RU" sz="1600" b="0" kern="1200" baseline="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8071" y="3256647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 </a:t>
              </a:r>
              <a:r>
                <a:rPr lang="ru-RU" sz="1600" dirty="0" smtClean="0"/>
                <a:t>«Закон </a:t>
              </a:r>
              <a:r>
                <a:rPr lang="ru-RU" sz="1600" dirty="0"/>
                <a:t>Яровой»</a:t>
              </a:r>
              <a:endParaRPr lang="ru-RU" sz="16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29426" y="3256647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0" kern="1200" baseline="0" dirty="0"/>
                <a:t>Государственные облака?</a:t>
              </a:r>
              <a:endParaRPr lang="ru-RU" sz="16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40780" y="3256647"/>
              <a:ext cx="2285653" cy="1371392"/>
            </a:xfrm>
            <a:custGeom>
              <a:avLst/>
              <a:gdLst>
                <a:gd name="connsiteX0" fmla="*/ 0 w 2285653"/>
                <a:gd name="connsiteY0" fmla="*/ 0 h 1371392"/>
                <a:gd name="connsiteX1" fmla="*/ 2285653 w 2285653"/>
                <a:gd name="connsiteY1" fmla="*/ 0 h 1371392"/>
                <a:gd name="connsiteX2" fmla="*/ 2285653 w 2285653"/>
                <a:gd name="connsiteY2" fmla="*/ 1371392 h 1371392"/>
                <a:gd name="connsiteX3" fmla="*/ 0 w 2285653"/>
                <a:gd name="connsiteY3" fmla="*/ 1371392 h 1371392"/>
                <a:gd name="connsiteX4" fmla="*/ 0 w 2285653"/>
                <a:gd name="connsiteY4" fmla="*/ 0 h 137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5653" h="1371392">
                  <a:moveTo>
                    <a:pt x="0" y="0"/>
                  </a:moveTo>
                  <a:lnTo>
                    <a:pt x="2285653" y="0"/>
                  </a:lnTo>
                  <a:lnTo>
                    <a:pt x="2285653" y="1371392"/>
                  </a:lnTo>
                  <a:lnTo>
                    <a:pt x="0" y="13713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0" kern="1200" baseline="0" dirty="0" err="1"/>
                <a:t>IoT</a:t>
              </a:r>
              <a:r>
                <a:rPr lang="en-US" sz="1600" b="0" kern="1200" baseline="0" dirty="0"/>
                <a:t>, </a:t>
              </a:r>
              <a:r>
                <a:rPr lang="en-US" sz="1600" b="0" kern="1200" baseline="0" dirty="0" err="1"/>
                <a:t>Blockchain</a:t>
              </a:r>
              <a:r>
                <a:rPr lang="ru-RU" sz="1600" b="0" kern="1200" baseline="0" dirty="0"/>
                <a:t>, </a:t>
              </a:r>
              <a:r>
                <a:rPr lang="ru-RU" sz="1600" b="0" kern="1200" baseline="0" dirty="0" smtClean="0"/>
                <a:t>биометрия, телемедицина?</a:t>
              </a:r>
              <a:endParaRPr lang="ru-RU" sz="1600" kern="1200" dirty="0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Драйверы </a:t>
            </a:r>
            <a:r>
              <a:rPr lang="ru-RU" dirty="0" smtClean="0"/>
              <a:t>роста 2018-19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BF9A4-74FD-468F-8BFD-4690737B791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Plus 1"/>
          <p:cNvSpPr/>
          <p:nvPr/>
        </p:nvSpPr>
        <p:spPr>
          <a:xfrm>
            <a:off x="2615692" y="2282126"/>
            <a:ext cx="576064" cy="591245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Plus 12"/>
          <p:cNvSpPr/>
          <p:nvPr/>
        </p:nvSpPr>
        <p:spPr>
          <a:xfrm>
            <a:off x="5427047" y="2282126"/>
            <a:ext cx="576064" cy="591245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Plus 14"/>
          <p:cNvSpPr/>
          <p:nvPr/>
        </p:nvSpPr>
        <p:spPr>
          <a:xfrm>
            <a:off x="8238402" y="2282126"/>
            <a:ext cx="576064" cy="591245"/>
          </a:xfrm>
          <a:prstGeom prst="mathPl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427047" y="4071603"/>
            <a:ext cx="423193" cy="83099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38402" y="4071603"/>
            <a:ext cx="423193" cy="83099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2780" y="4060313"/>
            <a:ext cx="423193" cy="830997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?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3385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8"/>
          <p:cNvSpPr/>
          <p:nvPr/>
        </p:nvSpPr>
        <p:spPr>
          <a:xfrm rot="10800000">
            <a:off x="5508104" y="2125445"/>
            <a:ext cx="1656184" cy="51562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Down Arrow 4"/>
          <p:cNvSpPr/>
          <p:nvPr/>
        </p:nvSpPr>
        <p:spPr>
          <a:xfrm>
            <a:off x="1547664" y="1995686"/>
            <a:ext cx="1656184" cy="515626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605325"/>
            <a:ext cx="7886700" cy="332399"/>
          </a:xfrm>
        </p:spPr>
        <p:txBody>
          <a:bodyPr/>
          <a:lstStyle/>
          <a:p>
            <a:r>
              <a:rPr lang="ru-RU" dirty="0"/>
              <a:t>Разработка новых </a:t>
            </a:r>
            <a:r>
              <a:rPr lang="ru-RU" dirty="0" smtClean="0"/>
              <a:t>цифровых продуктов в облаках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AFC1F-4005-405C-949E-A1B1647C8FD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10699333"/>
              </p:ext>
            </p:extLst>
          </p:nvPr>
        </p:nvGraphicFramePr>
        <p:xfrm>
          <a:off x="251520" y="2715766"/>
          <a:ext cx="864096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03597"/>
              </p:ext>
            </p:extLst>
          </p:nvPr>
        </p:nvGraphicFramePr>
        <p:xfrm>
          <a:off x="612000" y="1114646"/>
          <a:ext cx="7886700" cy="1006191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35678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8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5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cap="all" dirty="0">
                          <a:solidFill>
                            <a:srgbClr val="FF0000"/>
                          </a:solidFill>
                          <a:effectLst/>
                        </a:rPr>
                        <a:t>Проблемы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3" marR="6844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200" cap="all" dirty="0">
                          <a:solidFill>
                            <a:schemeClr val="accent1"/>
                          </a:solidFill>
                          <a:effectLst/>
                        </a:rPr>
                        <a:t>Результаты</a:t>
                      </a:r>
                      <a:endParaRPr lang="ru-RU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3" marR="68443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Долгая</a:t>
                      </a:r>
                      <a:r>
                        <a:rPr lang="ru-RU" sz="1400" baseline="0" dirty="0">
                          <a:effectLst/>
                        </a:rPr>
                        <a:t> разработка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Недостаток ресурсов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</a:rPr>
                        <a:t>Повторяющиеся, избыточные усилия </a:t>
                      </a:r>
                      <a:endParaRPr lang="ru-RU" sz="1400" dirty="0">
                        <a:effectLst/>
                      </a:endParaRPr>
                    </a:p>
                  </a:txBody>
                  <a:tcPr marL="68443" marR="6844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месяца</a:t>
                      </a:r>
                      <a:r>
                        <a:rPr lang="en-US" sz="1400" dirty="0">
                          <a:effectLst/>
                        </a:rPr>
                        <a:t> - 3 </a:t>
                      </a:r>
                      <a:r>
                        <a:rPr lang="ru-RU" sz="1400" dirty="0">
                          <a:effectLst/>
                        </a:rPr>
                        <a:t>месяца,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Рост</a:t>
                      </a:r>
                      <a:r>
                        <a:rPr lang="en-US" sz="1400" dirty="0">
                          <a:effectLst/>
                        </a:rPr>
                        <a:t> NPS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Микросервисы</a:t>
                      </a:r>
                      <a:r>
                        <a:rPr lang="ru-RU" sz="1400" dirty="0">
                          <a:effectLst/>
                        </a:rPr>
                        <a:t> для повторного использования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Открытые</a:t>
                      </a:r>
                      <a:r>
                        <a:rPr lang="en-US" sz="1400" dirty="0">
                          <a:effectLst/>
                        </a:rPr>
                        <a:t> API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43" marR="68443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03097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339502"/>
            <a:ext cx="9144000" cy="100459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3600" dirty="0">
                <a:latin typeface="+mj-lt"/>
              </a:rPr>
              <a:t>Вопросы для обсуждения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893" y="1635646"/>
            <a:ext cx="843421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4"/>
              </a:spcAft>
            </a:pPr>
            <a:r>
              <a:rPr lang="ru-RU" sz="2400" dirty="0" smtClean="0">
                <a:latin typeface="+mj-lt"/>
              </a:rPr>
              <a:t>Какие новые облачные услуги появятся на рынке в 2019?</a:t>
            </a:r>
          </a:p>
          <a:p>
            <a:pPr>
              <a:spcAft>
                <a:spcPts val="844"/>
              </a:spcAft>
            </a:pPr>
            <a:r>
              <a:rPr lang="ru-RU" sz="2400" dirty="0" smtClean="0">
                <a:latin typeface="+mj-lt"/>
              </a:rPr>
              <a:t>Перспективы PaaS, AI и анализа данных?</a:t>
            </a:r>
            <a:endParaRPr lang="ru-RU" sz="2400" dirty="0">
              <a:latin typeface="+mj-lt"/>
            </a:endParaRPr>
          </a:p>
          <a:p>
            <a:pPr>
              <a:spcAft>
                <a:spcPts val="844"/>
              </a:spcAft>
            </a:pPr>
            <a:r>
              <a:rPr lang="ru-RU" sz="2400" dirty="0" smtClean="0">
                <a:latin typeface="+mj-lt"/>
              </a:rPr>
              <a:t>Драйверы </a:t>
            </a:r>
            <a:r>
              <a:rPr lang="ru-RU" sz="2400" dirty="0">
                <a:latin typeface="+mj-lt"/>
              </a:rPr>
              <a:t>облачной </a:t>
            </a:r>
            <a:r>
              <a:rPr lang="ru-RU" sz="2400" dirty="0" smtClean="0">
                <a:latin typeface="+mj-lt"/>
              </a:rPr>
              <a:t>дистрибуции?</a:t>
            </a:r>
          </a:p>
          <a:p>
            <a:pPr>
              <a:spcAft>
                <a:spcPts val="844"/>
              </a:spcAft>
            </a:pPr>
            <a:r>
              <a:rPr lang="ru-RU" sz="2400" dirty="0"/>
              <a:t>Останется ли место на рынке для небольших игроков</a:t>
            </a:r>
            <a:r>
              <a:rPr lang="ru-RU" sz="2400" dirty="0" smtClean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322852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Приветствие и прощание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0ECFCF7D-54BA-422D-A37E-CC31570B2EA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кстовые слайды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8A162D1D-9D6B-4821-85B6-EFDCED17927A}"/>
    </a:ext>
  </a:extLst>
</a:theme>
</file>

<file path=ppt/theme/theme3.xml><?xml version="1.0" encoding="utf-8"?>
<a:theme xmlns:a="http://schemas.openxmlformats.org/drawingml/2006/main" name="1_Блоки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7D3F5C5E-03DA-4B43-B6FC-574AFAAB6B4E}"/>
    </a:ext>
  </a:extLst>
</a:theme>
</file>

<file path=ppt/theme/theme4.xml><?xml version="1.0" encoding="utf-8"?>
<a:theme xmlns:a="http://schemas.openxmlformats.org/drawingml/2006/main" name="1_Таблицы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AAF8B126-E273-404E-9FA1-AEA690245752}"/>
    </a:ext>
  </a:extLst>
</a:theme>
</file>

<file path=ppt/theme/theme5.xml><?xml version="1.0" encoding="utf-8"?>
<a:theme xmlns:a="http://schemas.openxmlformats.org/drawingml/2006/main" name="1_Примеры внедрений и цитаты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ActiveClou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CE3F3223-CB17-4C24-A69B-CF27F36AF7B9}"/>
    </a:ext>
  </a:extLst>
</a:theme>
</file>

<file path=ppt/theme/theme6.xml><?xml version="1.0" encoding="utf-8"?>
<a:theme xmlns:a="http://schemas.openxmlformats.org/drawingml/2006/main" name="1_Изображения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BD3393DB-30FB-4DCD-A0EE-FC883AE7EE5D}"/>
    </a:ext>
  </a:extLst>
</a:theme>
</file>

<file path=ppt/theme/theme7.xml><?xml version="1.0" encoding="utf-8"?>
<a:theme xmlns:a="http://schemas.openxmlformats.org/drawingml/2006/main" name="1_Разделители с верхним Лого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DA6E845C-268D-4E80-A0A4-B48980734A73}"/>
    </a:ext>
  </a:extLst>
</a:theme>
</file>

<file path=ppt/theme/theme8.xml><?xml version="1.0" encoding="utf-8"?>
<a:theme xmlns:a="http://schemas.openxmlformats.org/drawingml/2006/main" name="1_Пустые слайды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CAFB6198-4F76-4461-998C-C4D21DFBC842}"/>
    </a:ext>
  </a:extLst>
</a:theme>
</file>

<file path=ppt/theme/theme9.xml><?xml version="1.0" encoding="utf-8"?>
<a:theme xmlns:a="http://schemas.openxmlformats.org/drawingml/2006/main" name="1_Схемы и диаграммы">
  <a:themeElements>
    <a:clrScheme name="РТ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AAE7"/>
      </a:accent5>
      <a:accent6>
        <a:srgbClr val="EE7400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0" tIns="0" rIns="0" bIns="0">
        <a:spAutoFit/>
      </a:bodyPr>
      <a:lstStyle>
        <a:defPPr>
          <a:defRPr dirty="0" smtClean="0">
            <a:solidFill>
              <a:srgbClr val="B6D2EC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tiveCloud_Template_RUS_19-11-2014.potx" id="{C7765773-91F9-4D3D-B021-E24BD7787A0F}" vid="{B0AF306D-3D46-447B-BDDE-41CABB269F3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ActiveCloud_Template_RUS_19-11-2014</Template>
  <TotalTime>71816</TotalTime>
  <Words>641</Words>
  <Application>Microsoft Office PowerPoint</Application>
  <PresentationFormat>On-screen Show (16:9)</PresentationFormat>
  <Paragraphs>166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Arial</vt:lpstr>
      <vt:lpstr>Arial Narrow</vt:lpstr>
      <vt:lpstr>Bitter Regular</vt:lpstr>
      <vt:lpstr>Calibri</vt:lpstr>
      <vt:lpstr>Lobster Two Italic</vt:lpstr>
      <vt:lpstr>Proxima Nova Rg</vt:lpstr>
      <vt:lpstr>Segoe UI Light</vt:lpstr>
      <vt:lpstr>Times New Roman</vt:lpstr>
      <vt:lpstr>Wingdings</vt:lpstr>
      <vt:lpstr>1_Приветствие и прощание</vt:lpstr>
      <vt:lpstr>1_Текстовые слайды</vt:lpstr>
      <vt:lpstr>1_Блоки</vt:lpstr>
      <vt:lpstr>1_Таблицы</vt:lpstr>
      <vt:lpstr>1_Примеры внедрений и цитаты</vt:lpstr>
      <vt:lpstr>1_Изображения</vt:lpstr>
      <vt:lpstr>1_Разделители с верхним Лого</vt:lpstr>
      <vt:lpstr>1_Пустые слайды</vt:lpstr>
      <vt:lpstr>1_Схемы и диаграммы</vt:lpstr>
      <vt:lpstr>Куда полетят облака  в 2018-19?  </vt:lpstr>
      <vt:lpstr>Рынок облаков в России: рост сквозь туман</vt:lpstr>
      <vt:lpstr>Разброс оценок рынка публичных облаков в РФ, 2016 (млрд руб.)</vt:lpstr>
      <vt:lpstr>Оценка рынка публичных облаков в РФ, 2017 (млрд руб.)</vt:lpstr>
      <vt:lpstr>Крупнейшие поставщики SaaS и IaaS в России, 2016</vt:lpstr>
      <vt:lpstr>Тенденции 2017-2018</vt:lpstr>
      <vt:lpstr>Драйверы роста 2018-19</vt:lpstr>
      <vt:lpstr>Разработка новых цифровых продуктов в облаках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облаков в РФ. Тенденции и перспективы</dc:title>
  <dc:creator>MKozloff (mkozloff@devbusiness.ru)</dc:creator>
  <cp:lastModifiedBy>Mikhail A. Kozlov @IBM</cp:lastModifiedBy>
  <cp:revision>2046</cp:revision>
  <cp:lastPrinted>2012-12-16T06:25:22Z</cp:lastPrinted>
  <dcterms:created xsi:type="dcterms:W3CDTF">2011-03-13T07:23:28Z</dcterms:created>
  <dcterms:modified xsi:type="dcterms:W3CDTF">2018-11-07T16:40:49Z</dcterms:modified>
</cp:coreProperties>
</file>