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0" r:id="rId4"/>
    <p:sldId id="257" r:id="rId5"/>
    <p:sldId id="259" r:id="rId6"/>
    <p:sldId id="258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8905-94F2-4585-BFB7-B9DD760F7C6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B5FD-8604-404D-AA6B-726D83306D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8905-94F2-4585-BFB7-B9DD760F7C6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B5FD-8604-404D-AA6B-726D83306D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8905-94F2-4585-BFB7-B9DD760F7C6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B5FD-8604-404D-AA6B-726D83306D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8905-94F2-4585-BFB7-B9DD760F7C6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B5FD-8604-404D-AA6B-726D83306D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8905-94F2-4585-BFB7-B9DD760F7C6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B5FD-8604-404D-AA6B-726D83306D7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8905-94F2-4585-BFB7-B9DD760F7C6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B5FD-8604-404D-AA6B-726D83306D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8905-94F2-4585-BFB7-B9DD760F7C6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B5FD-8604-404D-AA6B-726D83306D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8905-94F2-4585-BFB7-B9DD760F7C6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B5FD-8604-404D-AA6B-726D83306D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8905-94F2-4585-BFB7-B9DD760F7C6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B5FD-8604-404D-AA6B-726D83306D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8905-94F2-4585-BFB7-B9DD760F7C6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1B5FD-8604-404D-AA6B-726D83306D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C8905-94F2-4585-BFB7-B9DD760F7C6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F61B5FD-8604-404D-AA6B-726D83306D7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9C8905-94F2-4585-BFB7-B9DD760F7C6F}" type="datetimeFigureOut">
              <a:rPr lang="ru-RU" smtClean="0"/>
              <a:t>15.04.2015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F61B5FD-8604-404D-AA6B-726D83306D7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tv.cnews.ru/video/multfilm_ob_elektronnom_pravitelstve_rossii.shtml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tv.cnews.ru/video/it_strategiya_2015_na_chto_potratit_byudzhet.s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hyperlink" Target="http://tv.cnews.ru/video/cnews_forum-2013_kogda_vzletit_elektronnoe_pravitelstvo_rossii.shtml" TargetMode="External"/><Relationship Id="rId4" Type="http://schemas.openxmlformats.org/officeDocument/2006/relationships/image" Target="../media/image17.jpeg"/><Relationship Id="rId9" Type="http://schemas.openxmlformats.org/officeDocument/2006/relationships/hyperlink" Target="http://tv.cnews.ru/video/cnews_forum-2013_glavnye_it-zaezdy_goda.s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kazak@rbc.ru" TargetMode="External"/><Relationship Id="rId2" Type="http://schemas.openxmlformats.org/officeDocument/2006/relationships/hyperlink" Target="mailto:erkola@rbc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mailto:mmv@cnews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425423" cy="126644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Интернет-телеканал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CNewsTV</a:t>
            </a: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об ИТ в бизнесе</a:t>
            </a:r>
            <a: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831" y="1700808"/>
            <a:ext cx="4513690" cy="24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ТВ\ЦОД SAP\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949" y="4117678"/>
            <a:ext cx="4597520" cy="24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ТВ\ВЕДУЩИЕ\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46" y="1700808"/>
            <a:ext cx="4332985" cy="243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ТВ\ТОПС Консалтинг\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93" y="4117677"/>
            <a:ext cx="4332985" cy="243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0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Интернет-телеканал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CNewsTV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389120"/>
          </a:xfrm>
        </p:spPr>
        <p:txBody>
          <a:bodyPr>
            <a:normAutofit/>
          </a:bodyPr>
          <a:lstStyle/>
          <a:p>
            <a:pPr marL="0" indent="0">
              <a:lnSpc>
                <a:spcPct val="108035"/>
              </a:lnSpc>
              <a:spcBef>
                <a:spcPts val="0"/>
              </a:spcBef>
              <a:buNone/>
            </a:pPr>
            <a:r>
              <a:rPr lang="en-US" sz="1400" b="1" dirty="0" err="1" smtClean="0"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CNewsTV</a:t>
            </a:r>
            <a:r>
              <a:rPr lang="en-US" sz="1400" dirty="0" smtClean="0">
                <a:solidFill>
                  <a:srgbClr val="0070C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(</a:t>
            </a:r>
            <a:r>
              <a:rPr lang="en-US" sz="1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tv.cnews.ru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)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-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первый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trebuchet m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русскоязычный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телеканал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о </a:t>
            </a:r>
            <a:r>
              <a:rPr lang="en-US" sz="1400" dirty="0" err="1">
                <a:solidFill>
                  <a:srgbClr val="00000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высоких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технологиях</a:t>
            </a:r>
            <a:r>
              <a:rPr lang="ru-RU" sz="1400" dirty="0" smtClean="0">
                <a:solidFill>
                  <a:srgbClr val="00000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, который смотрят не только в России, но и за рубежом.</a:t>
            </a:r>
            <a:endParaRPr lang="ru-RU" sz="1400" dirty="0" smtClean="0">
              <a:solidFill>
                <a:srgbClr val="000000"/>
              </a:solidFill>
              <a:latin typeface="trebuchet ms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0" indent="0">
              <a:lnSpc>
                <a:spcPct val="108035"/>
              </a:lnSpc>
              <a:spcBef>
                <a:spcPts val="0"/>
              </a:spcBef>
              <a:buNone/>
            </a:pPr>
            <a:endParaRPr lang="ru-RU" sz="1400" b="1" dirty="0">
              <a:latin typeface="trebuchet ms"/>
              <a:ea typeface="trebuchet ms"/>
              <a:cs typeface="Arial" panose="020B0604020202020204" pitchFamily="34" charset="0"/>
              <a:sym typeface="trebuchet ms"/>
            </a:endParaRPr>
          </a:p>
          <a:p>
            <a:pPr marL="0" indent="0">
              <a:lnSpc>
                <a:spcPct val="108035"/>
              </a:lnSpc>
              <a:spcBef>
                <a:spcPts val="0"/>
              </a:spcBef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ТОП-10 стран-зрителей </a:t>
            </a:r>
            <a:r>
              <a:rPr lang="en-US" sz="1400" b="1" dirty="0" err="1">
                <a:solidFill>
                  <a:srgbClr val="002060"/>
                </a:solidFill>
                <a:latin typeface="Arial" panose="020B0604020202020204" pitchFamily="34" charset="0"/>
                <a:ea typeface="trebuchet ms"/>
                <a:cs typeface="Arial" panose="020B0604020202020204" pitchFamily="34" charset="0"/>
                <a:sym typeface="trebuchet ms"/>
              </a:rPr>
              <a:t>CNewsTV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trebuchet ms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1027" name="Picture 3" descr="C:\ТВ\Услуги CNewsTV\карт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77918"/>
            <a:ext cx="6312727" cy="396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ТВ\Услуги CNewsTV\стран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1"/>
            <a:ext cx="1697787" cy="39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92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815" y="498409"/>
            <a:ext cx="83058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Видеосъемка мероприятий и создание роликов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700808"/>
            <a:ext cx="80654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Команда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ewsTV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снимет и подготовит для вас: 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интервью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репортаж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видеообзор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тест-драйв продукта компании 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(технологии, решения, гаджета)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 в формате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ase story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история успешного внедрения или решения сложных задач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благодаря решениям и продуктам вашей компании)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видеовыступление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представителя компании на выбранном вами мероприятии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(в ролик будет добавлена сопровождающая выступление презентация)</a:t>
            </a:r>
            <a:endParaRPr lang="ru-RU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ТВ\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804" y="3746802"/>
            <a:ext cx="2978522" cy="202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ТВ\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74111"/>
            <a:ext cx="2926134" cy="197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ТВ\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5064267"/>
            <a:ext cx="2638102" cy="169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ТВ\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49738"/>
            <a:ext cx="2952328" cy="190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4977855" y="1268760"/>
            <a:ext cx="3555167" cy="1296144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Анонсирование роликов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2 дня </a:t>
            </a:r>
            <a:r>
              <a:rPr lang="ru-RU" sz="1200" dirty="0">
                <a:solidFill>
                  <a:srgbClr val="002060"/>
                </a:solidFill>
              </a:rPr>
              <a:t>– на главной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ru-RU" sz="1200" dirty="0">
                <a:solidFill>
                  <a:srgbClr val="002060"/>
                </a:solidFill>
              </a:rPr>
              <a:t>странице </a:t>
            </a:r>
            <a:r>
              <a:rPr lang="en-US" sz="1200" u="sng" dirty="0">
                <a:solidFill>
                  <a:srgbClr val="002060"/>
                </a:solidFill>
              </a:rPr>
              <a:t>cnews.ru</a:t>
            </a:r>
          </a:p>
          <a:p>
            <a:r>
              <a:rPr lang="ru-RU" sz="1200" b="1" dirty="0">
                <a:solidFill>
                  <a:srgbClr val="002060"/>
                </a:solidFill>
              </a:rPr>
              <a:t>1 день </a:t>
            </a:r>
            <a:r>
              <a:rPr lang="ru-RU" sz="1200" dirty="0">
                <a:solidFill>
                  <a:srgbClr val="002060"/>
                </a:solidFill>
              </a:rPr>
              <a:t>– на главной РБК </a:t>
            </a:r>
            <a:r>
              <a:rPr lang="ru-RU" sz="1200" dirty="0" smtClean="0">
                <a:solidFill>
                  <a:srgbClr val="002060"/>
                </a:solidFill>
              </a:rPr>
              <a:t>(</a:t>
            </a:r>
            <a:r>
              <a:rPr lang="en-US" sz="1200" u="sng" dirty="0" smtClean="0">
                <a:solidFill>
                  <a:srgbClr val="002060"/>
                </a:solidFill>
              </a:rPr>
              <a:t>rbc.ru</a:t>
            </a:r>
            <a:r>
              <a:rPr lang="ru-RU" sz="1200" dirty="0" smtClean="0">
                <a:solidFill>
                  <a:srgbClr val="002060"/>
                </a:solidFill>
              </a:rPr>
              <a:t>, в </a:t>
            </a:r>
            <a:r>
              <a:rPr lang="ru-RU" sz="1200" dirty="0">
                <a:solidFill>
                  <a:srgbClr val="002060"/>
                </a:solidFill>
              </a:rPr>
              <a:t>разделе </a:t>
            </a:r>
            <a:r>
              <a:rPr lang="en-US" sz="1200" dirty="0" smtClean="0">
                <a:solidFill>
                  <a:srgbClr val="002060"/>
                </a:solidFill>
              </a:rPr>
              <a:t>CNews)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Бессрочно</a:t>
            </a:r>
            <a:r>
              <a:rPr lang="ru-RU" sz="1200" dirty="0" smtClean="0">
                <a:solidFill>
                  <a:srgbClr val="002060"/>
                </a:solidFill>
              </a:rPr>
              <a:t> – на </a:t>
            </a:r>
            <a:r>
              <a:rPr lang="en-US" sz="1200" dirty="0" err="1" smtClean="0">
                <a:solidFill>
                  <a:srgbClr val="002060"/>
                </a:solidFill>
              </a:rPr>
              <a:t>CNewsTV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smtClean="0">
                <a:solidFill>
                  <a:srgbClr val="002060"/>
                </a:solidFill>
              </a:rPr>
              <a:t>(</a:t>
            </a:r>
            <a:r>
              <a:rPr lang="en-US" sz="1200" u="sng" dirty="0" smtClean="0">
                <a:solidFill>
                  <a:srgbClr val="002060"/>
                </a:solidFill>
              </a:rPr>
              <a:t>tv.cnews.ru</a:t>
            </a:r>
            <a:r>
              <a:rPr lang="en-US" sz="1200" dirty="0" smtClean="0">
                <a:solidFill>
                  <a:srgbClr val="002060"/>
                </a:solidFill>
              </a:rPr>
              <a:t>)</a:t>
            </a:r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4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404664"/>
            <a:ext cx="8227847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вебинаров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ТВ\Вебинар_Касперский\webin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227" y="3156650"/>
            <a:ext cx="6372833" cy="358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3969" y="1340768"/>
            <a:ext cx="82444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CNews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– современный и эффективный способ общения с целевой аудиторией на крупнейшей ИТ-площадке страны.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CNewsTV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поможет организовать и провести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вебинар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Трансляция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вебинара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может проходить на главной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странице сайта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cnews.ru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для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вебинара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будет выделена отдельная страница, оформленная в вашем корпоративном стиле. Для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общения участников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вебинара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также будет разработан чат.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Чат и окно трансляции, по вашему желанию, тоже могут быть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брендированны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869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064896" cy="10801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прямых трансляций мероприятий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628800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Хотите расширить аудиторию своего мероприятия и привлечь внимание профильных специалистов?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CNews TV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поможет организовать и провести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прямую трансляцию.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Конференция, форум, круглый стол или любое другое событие с участием вашей компании увидят онлайн тысячи пользователей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Видео транслируется в прямом эфире или в записи в выбранный вами день и время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Трансляция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может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проходить на главной странице сайта </a:t>
            </a:r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cnews.ru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на отдельной странице в разделе сайта.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 descr="C:\Users\mmiljukhina\Downloads\Снимок экрана 2015-03-21 в 12.08.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288374"/>
            <a:ext cx="4547222" cy="320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miljukhina\Downloads\Снимок экрана 2015-03-21 в 10.32.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2824073" cy="31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16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646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анимированных роликов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7" name="Picture 5" descr="C:\ТВ\CNEWS FORUM2014\Безымянн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7" y="1459955"/>
            <a:ext cx="2561630" cy="1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ТВ\CNEWS FORUM2014\Безымянный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7" y="3356992"/>
            <a:ext cx="2561630" cy="167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ТВ\CNEWS FORUM2014\big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157192"/>
            <a:ext cx="2656293" cy="14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ТВ\CNEWS FORUM2014\Безымянный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7" y="5157192"/>
            <a:ext cx="2561630" cy="144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ТВ\CNEWS FORUM2014\Безымянный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392" y="5157192"/>
            <a:ext cx="2952662" cy="149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37430" y="1459955"/>
            <a:ext cx="5616624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Хотели бы вы получить 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ролик-мультфильм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о своей компании </a:t>
            </a: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или продукте? </a:t>
            </a:r>
          </a:p>
          <a:p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Команда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CNewsTV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предложит интересные идеи, подготовит сценарий и создаст для вас анимированный видеоролик.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наших 3</a:t>
            </a:r>
            <a:r>
              <a:rPr lang="en-US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D-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роликов на </a:t>
            </a:r>
            <a:r>
              <a:rPr lang="en-US" sz="14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tv.cnews.ru</a:t>
            </a:r>
            <a:r>
              <a:rPr lang="ru-RU" sz="1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Мультфильм об электронном правительстве </a:t>
            </a:r>
            <a:r>
              <a:rPr lang="ru-RU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</a:t>
            </a:r>
            <a:endParaRPr lang="ru-RU" sz="11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http://tv.cnews.ru/video/multfilm_ob_elektronnom_pravitelstve_rossii.shtml</a:t>
            </a:r>
            <a:r>
              <a:rPr lang="ru-RU" sz="11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sz="11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Главные </a:t>
            </a:r>
            <a:r>
              <a:rPr 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ИТ-заезды года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http://tv.cnews.ru/video/cnews_forum-2013_glavnye_it-zaezdy_goda.shtml</a:t>
            </a:r>
            <a:endParaRPr lang="ru-RU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100" b="1" i="1" dirty="0">
                <a:latin typeface="Arial" panose="020B0604020202020204" pitchFamily="34" charset="0"/>
                <a:cs typeface="Arial" panose="020B0604020202020204" pitchFamily="34" charset="0"/>
              </a:rPr>
              <a:t>CNews Forum-2013: Когда взлетит электронное правительство </a:t>
            </a:r>
            <a:r>
              <a:rPr lang="ru-RU" sz="11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России?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http://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tv.cnews.ru/video/cnews_forum-2013_kogda_vzletit_elektronnoe_pravitelstvo_rossii.shtml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88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6409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3826768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Эдуард Эркола </a:t>
            </a:r>
            <a:endParaRPr lang="ru-RU" sz="18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директор CNews</a:t>
            </a:r>
            <a:endParaRPr lang="ru-RU" sz="18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erkola@rbc.ru</a:t>
            </a:r>
            <a:endParaRPr lang="ru-RU" sz="18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Максим Казак</a:t>
            </a:r>
            <a:endParaRPr lang="ru-RU" sz="18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главный редактор CNews</a:t>
            </a:r>
            <a:endParaRPr lang="ru-RU" sz="18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kazak@rbc.ru</a:t>
            </a:r>
            <a:endParaRPr lang="ru-RU" sz="1800" b="0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Мария Милюхина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родюсер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CNewsTV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mmv@cnews.ru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+7 (495)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363-11-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(доп. 3455) </a:t>
            </a:r>
          </a:p>
          <a:p>
            <a:pPr marL="0" indent="0">
              <a:buNone/>
            </a:pP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49392" y="4581128"/>
            <a:ext cx="3578138" cy="15121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Россия, г. Москва</a:t>
            </a:r>
          </a:p>
          <a:p>
            <a:r>
              <a:rPr lang="ru-RU" dirty="0" smtClean="0"/>
              <a:t>ул. Профсоюзная, д.78</a:t>
            </a:r>
          </a:p>
          <a:p>
            <a:endParaRPr lang="ru-RU" dirty="0" smtClean="0"/>
          </a:p>
          <a:p>
            <a:r>
              <a:rPr lang="ru-RU" dirty="0" smtClean="0"/>
              <a:t>+7 (495) 363-11-11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</a:t>
            </a:r>
            <a:r>
              <a:rPr lang="en-US" u="sng" dirty="0" smtClean="0">
                <a:solidFill>
                  <a:schemeClr val="bg1"/>
                </a:solidFill>
              </a:rPr>
              <a:t>tv.cnews.ru</a:t>
            </a:r>
            <a:r>
              <a:rPr lang="ru-RU" u="sng" dirty="0" smtClean="0">
                <a:solidFill>
                  <a:schemeClr val="bg1"/>
                </a:solidFill>
              </a:rPr>
              <a:t> </a:t>
            </a:r>
            <a:endParaRPr lang="ru-RU" u="sng" dirty="0">
              <a:solidFill>
                <a:schemeClr val="bg1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594445" y="3501008"/>
            <a:ext cx="288032" cy="586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C:\ТВ\Услуги CNewsTV\мик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0491"/>
            <a:ext cx="3582185" cy="358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2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4583</TotalTime>
  <Words>356</Words>
  <Application>Microsoft Office PowerPoint</Application>
  <PresentationFormat>Экран (4:3)</PresentationFormat>
  <Paragraphs>60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     Интернет-телеканал CNewsTV:  все об ИТ в бизнесе </vt:lpstr>
      <vt:lpstr>Интернет-телеканал CNewsTV</vt:lpstr>
      <vt:lpstr>Видеосъемка мероприятий и создание роликов</vt:lpstr>
      <vt:lpstr>Организация вебинаров</vt:lpstr>
      <vt:lpstr>Организация прямых трансляций мероприятий</vt:lpstr>
      <vt:lpstr>Создание анимированных роликов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Телеканал CNews TV: коммерческие услуги</dc:title>
  <dc:creator>Милюхина Мария Валерьевна</dc:creator>
  <cp:lastModifiedBy>Милюхина Мария Валерьевна</cp:lastModifiedBy>
  <cp:revision>47</cp:revision>
  <dcterms:created xsi:type="dcterms:W3CDTF">2015-03-17T08:12:01Z</dcterms:created>
  <dcterms:modified xsi:type="dcterms:W3CDTF">2015-04-15T16:18:58Z</dcterms:modified>
</cp:coreProperties>
</file>