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rels" ContentType="application/vnd.openxmlformats-package.relationships+xml"/>
  <Default Extension="xlsx" ContentType="application/vnd.openxmlformats-officedocument.spreadsheetml.sheet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8" r:id="rId1"/>
  </p:sldMasterIdLst>
  <p:notesMasterIdLst>
    <p:notesMasterId r:id="rId32"/>
  </p:notesMasterIdLst>
  <p:handoutMasterIdLst>
    <p:handoutMasterId r:id="rId33"/>
  </p:handoutMasterIdLst>
  <p:sldIdLst>
    <p:sldId id="257" r:id="rId2"/>
    <p:sldId id="258" r:id="rId3"/>
    <p:sldId id="259" r:id="rId4"/>
    <p:sldId id="260" r:id="rId5"/>
    <p:sldId id="265" r:id="rId6"/>
    <p:sldId id="266" r:id="rId7"/>
    <p:sldId id="267" r:id="rId8"/>
    <p:sldId id="268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8" r:id="rId17"/>
    <p:sldId id="294" r:id="rId18"/>
    <p:sldId id="295" r:id="rId19"/>
    <p:sldId id="279" r:id="rId20"/>
    <p:sldId id="280" r:id="rId21"/>
    <p:sldId id="281" r:id="rId22"/>
    <p:sldId id="282" r:id="rId23"/>
    <p:sldId id="284" r:id="rId24"/>
    <p:sldId id="285" r:id="rId25"/>
    <p:sldId id="286" r:id="rId26"/>
    <p:sldId id="289" r:id="rId27"/>
    <p:sldId id="290" r:id="rId28"/>
    <p:sldId id="291" r:id="rId29"/>
    <p:sldId id="292" r:id="rId30"/>
    <p:sldId id="293" r:id="rId31"/>
  </p:sldIdLst>
  <p:sldSz cx="9144000" cy="5715000" type="screen16x10"/>
  <p:notesSz cx="6858000" cy="9144000"/>
  <p:defaultTextStyle>
    <a:defPPr>
      <a:defRPr lang="ru-RU"/>
    </a:defPPr>
    <a:lvl1pPr marL="0" algn="l" defTabSz="356616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356616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356616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356616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356616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356616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356616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356616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356616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1784"/>
    <a:srgbClr val="580BD0"/>
    <a:srgbClr val="371084"/>
    <a:srgbClr val="4887F4"/>
    <a:srgbClr val="5F72BD"/>
    <a:srgbClr val="663399"/>
    <a:srgbClr val="F86674"/>
    <a:srgbClr val="FF9047"/>
    <a:srgbClr val="3A0B7F"/>
    <a:srgbClr val="F600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68" autoAdjust="0"/>
    <p:restoredTop sz="89250" autoAdjust="0"/>
  </p:normalViewPr>
  <p:slideViewPr>
    <p:cSldViewPr snapToGrid="0" snapToObjects="1">
      <p:cViewPr varScale="1">
        <p:scale>
          <a:sx n="128" d="100"/>
          <a:sy n="128" d="100"/>
        </p:scale>
        <p:origin x="376" y="176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93" d="100"/>
          <a:sy n="193" d="100"/>
        </p:scale>
        <p:origin x="6104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Количество дел телеком компании из большой тройки</c:v>
                </c:pt>
              </c:strCache>
            </c:strRef>
          </c:tx>
          <c:spPr>
            <a:solidFill>
              <a:srgbClr val="941784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  <c:pt idx="3">
                  <c:v>2016.0</c:v>
                </c:pt>
                <c:pt idx="4">
                  <c:v>2017.0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367.0</c:v>
                </c:pt>
                <c:pt idx="1">
                  <c:v>752.0</c:v>
                </c:pt>
                <c:pt idx="2">
                  <c:v>1028.0</c:v>
                </c:pt>
                <c:pt idx="3">
                  <c:v>1140.0</c:v>
                </c:pt>
                <c:pt idx="4">
                  <c:v>1312.0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CC0-0C4B-90BB-D8F3F7BF22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677493104"/>
        <c:axId val="677494736"/>
      </c:barChart>
      <c:catAx>
        <c:axId val="677493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endParaRPr lang="en-US"/>
          </a:p>
        </c:txPr>
        <c:crossAx val="677494736"/>
        <c:crosses val="autoZero"/>
        <c:auto val="1"/>
        <c:lblAlgn val="ctr"/>
        <c:lblOffset val="100"/>
        <c:noMultiLvlLbl val="0"/>
      </c:catAx>
      <c:valAx>
        <c:axId val="677494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endParaRPr lang="en-US"/>
          </a:p>
        </c:txPr>
        <c:crossAx val="677493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С использованием IT решений</c:v>
                </c:pt>
              </c:strCache>
            </c:strRef>
          </c:tx>
          <c:spPr>
            <a:solidFill>
              <a:srgbClr val="580BD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sz="1000" b="0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История отношений с контрагентом</c:v>
                </c:pt>
                <c:pt idx="1">
                  <c:v>Отчет по делу</c:v>
                </c:pt>
                <c:pt idx="2">
                  <c:v>Поиск процессуального документа</c:v>
                </c:pt>
                <c:pt idx="3">
                  <c:v>Иск</c:v>
                </c:pt>
                <c:pt idx="4">
                  <c:v>Претензия</c:v>
                </c:pt>
                <c:pt idx="5">
                  <c:v>Доверенность</c:v>
                </c:pt>
                <c:pt idx="6">
                  <c:v>Договор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2.0</c:v>
                </c:pt>
                <c:pt idx="1">
                  <c:v>1.0</c:v>
                </c:pt>
                <c:pt idx="2">
                  <c:v>1.0</c:v>
                </c:pt>
                <c:pt idx="3">
                  <c:v>2.0</c:v>
                </c:pt>
                <c:pt idx="4">
                  <c:v>2.0</c:v>
                </c:pt>
                <c:pt idx="5">
                  <c:v>2.0</c:v>
                </c:pt>
                <c:pt idx="6">
                  <c:v>3.0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56B-8141-AFFB-139A0EE91C1C}"/>
            </c:ext>
          </c:extLst>
        </c:ser>
        <c:ser>
          <c:idx val="0"/>
          <c:order val="1"/>
          <c:tx>
            <c:strRef>
              <c:f>Sheet1!$B$1</c:f>
              <c:strCache>
                <c:ptCount val="1"/>
                <c:pt idx="0">
                  <c:v>Традиционный подход</c:v>
                </c:pt>
              </c:strCache>
            </c:strRef>
          </c:tx>
          <c:spPr>
            <a:solidFill>
              <a:srgbClr val="941784"/>
            </a:solidFill>
            <a:ln>
              <a:noFill/>
            </a:ln>
            <a:effectLst/>
          </c:spPr>
          <c:invertIfNegative val="0"/>
          <c:dLbls>
            <c:dLbl>
              <c:idx val="6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356B-8141-AFFB-139A0EE91C1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История отношений с контрагентом</c:v>
                </c:pt>
                <c:pt idx="1">
                  <c:v>Отчет по делу</c:v>
                </c:pt>
                <c:pt idx="2">
                  <c:v>Поиск процессуального документа</c:v>
                </c:pt>
                <c:pt idx="3">
                  <c:v>Иск</c:v>
                </c:pt>
                <c:pt idx="4">
                  <c:v>Претензия</c:v>
                </c:pt>
                <c:pt idx="5">
                  <c:v>Доверенность</c:v>
                </c:pt>
                <c:pt idx="6">
                  <c:v>Договор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30.0</c:v>
                </c:pt>
                <c:pt idx="1">
                  <c:v>25.0</c:v>
                </c:pt>
                <c:pt idx="2">
                  <c:v>15.0</c:v>
                </c:pt>
                <c:pt idx="3">
                  <c:v>20.0</c:v>
                </c:pt>
                <c:pt idx="4">
                  <c:v>15.0</c:v>
                </c:pt>
                <c:pt idx="5">
                  <c:v>10.0</c:v>
                </c:pt>
                <c:pt idx="6">
                  <c:v>10.0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56B-8141-AFFB-139A0EE91C1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676178592"/>
        <c:axId val="676181072"/>
      </c:barChart>
      <c:catAx>
        <c:axId val="676178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endParaRPr lang="en-US"/>
          </a:p>
        </c:txPr>
        <c:crossAx val="676181072"/>
        <c:crosses val="autoZero"/>
        <c:auto val="1"/>
        <c:lblAlgn val="ctr"/>
        <c:lblOffset val="100"/>
        <c:noMultiLvlLbl val="0"/>
      </c:catAx>
      <c:valAx>
        <c:axId val="6761810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endParaRPr lang="en-US"/>
          </a:p>
        </c:txPr>
        <c:crossAx val="676178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bg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4A5CBB-DCD6-4B48-9926-A06A42E19410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C88C2A82-5E05-FD46-9E3E-7C52EDBA8486}">
      <dgm:prSet phldrT="[Text]"/>
      <dgm:spPr>
        <a:solidFill>
          <a:srgbClr val="941784"/>
        </a:solidFill>
      </dgm:spPr>
      <dgm:t>
        <a:bodyPr anchor="ctr"/>
        <a:lstStyle/>
        <a:p>
          <a:pPr algn="ctr">
            <a:lnSpc>
              <a:spcPct val="100000"/>
            </a:lnSpc>
          </a:pPr>
          <a:r>
            <a:rPr lang="ru-RU" b="0" i="0" dirty="0">
              <a:latin typeface="Roboto" panose="02000000000000000000" pitchFamily="2" charset="0"/>
              <a:ea typeface="Roboto" panose="02000000000000000000" pitchFamily="2" charset="0"/>
            </a:rPr>
            <a:t>Уникальная</a:t>
          </a:r>
          <a:br>
            <a:rPr lang="ru-RU" b="0" i="0" dirty="0">
              <a:latin typeface="Roboto" panose="02000000000000000000" pitchFamily="2" charset="0"/>
              <a:ea typeface="Roboto" panose="02000000000000000000" pitchFamily="2" charset="0"/>
            </a:rPr>
          </a:br>
          <a:r>
            <a:rPr lang="ru-RU" b="0" i="0" dirty="0">
              <a:latin typeface="Roboto" panose="02000000000000000000" pitchFamily="2" charset="0"/>
              <a:ea typeface="Roboto" panose="02000000000000000000" pitchFamily="2" charset="0"/>
            </a:rPr>
            <a:t>услуга</a:t>
          </a:r>
          <a:endParaRPr lang="en-US" b="0" i="0" dirty="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72DE4847-853A-5442-B0BF-6E38EC9F4D6E}" type="parTrans" cxnId="{328BA480-B3B9-A349-92A6-B1DACA567E35}">
      <dgm:prSet/>
      <dgm:spPr/>
      <dgm:t>
        <a:bodyPr/>
        <a:lstStyle/>
        <a:p>
          <a:endParaRPr lang="en-US"/>
        </a:p>
      </dgm:t>
    </dgm:pt>
    <dgm:pt modelId="{1A0CF651-EABA-2D4E-A963-D805D7D86B5C}" type="sibTrans" cxnId="{328BA480-B3B9-A349-92A6-B1DACA567E35}">
      <dgm:prSet/>
      <dgm:spPr/>
      <dgm:t>
        <a:bodyPr/>
        <a:lstStyle/>
        <a:p>
          <a:endParaRPr lang="en-US"/>
        </a:p>
      </dgm:t>
    </dgm:pt>
    <dgm:pt modelId="{DDF2EA54-B680-9949-B62A-DBC08E3CA137}">
      <dgm:prSet phldrT="[Text]"/>
      <dgm:spPr>
        <a:solidFill>
          <a:srgbClr val="941784"/>
        </a:solidFill>
      </dgm:spPr>
      <dgm:t>
        <a:bodyPr anchor="ctr"/>
        <a:lstStyle/>
        <a:p>
          <a:pPr algn="ctr">
            <a:lnSpc>
              <a:spcPct val="100000"/>
            </a:lnSpc>
          </a:pPr>
          <a:r>
            <a:rPr lang="ru-RU" b="0" i="0" dirty="0">
              <a:latin typeface="Roboto" panose="02000000000000000000" pitchFamily="2" charset="0"/>
              <a:ea typeface="Roboto" panose="02000000000000000000" pitchFamily="2" charset="0"/>
            </a:rPr>
            <a:t>Систематизация</a:t>
          </a:r>
          <a:endParaRPr lang="en-US" b="0" i="0" dirty="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24833B68-9418-774A-91B1-9E76A62980BB}" type="parTrans" cxnId="{FD1E33C0-1855-E944-93D5-716E71DC0727}">
      <dgm:prSet/>
      <dgm:spPr/>
      <dgm:t>
        <a:bodyPr/>
        <a:lstStyle/>
        <a:p>
          <a:endParaRPr lang="en-US"/>
        </a:p>
      </dgm:t>
    </dgm:pt>
    <dgm:pt modelId="{8EEC0E65-DF30-F945-AE8D-C14A54DE9987}" type="sibTrans" cxnId="{FD1E33C0-1855-E944-93D5-716E71DC0727}">
      <dgm:prSet/>
      <dgm:spPr/>
      <dgm:t>
        <a:bodyPr/>
        <a:lstStyle/>
        <a:p>
          <a:endParaRPr lang="en-US"/>
        </a:p>
      </dgm:t>
    </dgm:pt>
    <dgm:pt modelId="{7DF7D03B-6C6B-874E-9C60-D5530C5258B0}">
      <dgm:prSet phldrT="[Text]"/>
      <dgm:spPr>
        <a:solidFill>
          <a:srgbClr val="941784"/>
        </a:solidFill>
      </dgm:spPr>
      <dgm:t>
        <a:bodyPr anchor="ctr"/>
        <a:lstStyle/>
        <a:p>
          <a:pPr algn="ctr">
            <a:lnSpc>
              <a:spcPct val="100000"/>
            </a:lnSpc>
          </a:pPr>
          <a:r>
            <a:rPr lang="ru-RU" b="0" i="0" dirty="0">
              <a:latin typeface="Roboto" panose="02000000000000000000" pitchFamily="2" charset="0"/>
              <a:ea typeface="Roboto" panose="02000000000000000000" pitchFamily="2" charset="0"/>
            </a:rPr>
            <a:t>Дистрибуция</a:t>
          </a:r>
          <a:endParaRPr lang="en-US" b="0" i="0" dirty="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C603DEE9-2859-0F4A-9921-1A78371D97ED}" type="parTrans" cxnId="{A6F7AC13-AF30-3643-ABBA-252E3E8C79AC}">
      <dgm:prSet/>
      <dgm:spPr/>
      <dgm:t>
        <a:bodyPr/>
        <a:lstStyle/>
        <a:p>
          <a:endParaRPr lang="en-US"/>
        </a:p>
      </dgm:t>
    </dgm:pt>
    <dgm:pt modelId="{D198B1C5-7DB3-1341-9DB0-751EA91FF729}" type="sibTrans" cxnId="{A6F7AC13-AF30-3643-ABBA-252E3E8C79AC}">
      <dgm:prSet/>
      <dgm:spPr/>
      <dgm:t>
        <a:bodyPr/>
        <a:lstStyle/>
        <a:p>
          <a:endParaRPr lang="en-US"/>
        </a:p>
      </dgm:t>
    </dgm:pt>
    <dgm:pt modelId="{A9EA2DBD-34EB-EF40-9874-BFD721C2ABF4}">
      <dgm:prSet phldrT="[Text]"/>
      <dgm:spPr>
        <a:solidFill>
          <a:srgbClr val="580BD0"/>
        </a:solidFill>
      </dgm:spPr>
      <dgm:t>
        <a:bodyPr anchor="ctr"/>
        <a:lstStyle/>
        <a:p>
          <a:pPr algn="ctr">
            <a:lnSpc>
              <a:spcPct val="100000"/>
            </a:lnSpc>
          </a:pPr>
          <a:r>
            <a:rPr lang="ru-RU" b="0" i="0" dirty="0">
              <a:latin typeface="Roboto" panose="02000000000000000000" pitchFamily="2" charset="0"/>
              <a:ea typeface="Roboto" panose="02000000000000000000" pitchFamily="2" charset="0"/>
            </a:rPr>
            <a:t>Стандартизация процессов</a:t>
          </a:r>
          <a:endParaRPr lang="en-US" b="0" i="0" dirty="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D3A48C9C-6A6E-7C47-8BFF-D7D579473F5F}" type="parTrans" cxnId="{F619B36E-0A33-EF44-82EA-9791C453DC5F}">
      <dgm:prSet/>
      <dgm:spPr/>
      <dgm:t>
        <a:bodyPr/>
        <a:lstStyle/>
        <a:p>
          <a:endParaRPr lang="en-US"/>
        </a:p>
      </dgm:t>
    </dgm:pt>
    <dgm:pt modelId="{47229675-F27B-CF40-912D-C9B8F95C2537}" type="sibTrans" cxnId="{F619B36E-0A33-EF44-82EA-9791C453DC5F}">
      <dgm:prSet/>
      <dgm:spPr/>
      <dgm:t>
        <a:bodyPr/>
        <a:lstStyle/>
        <a:p>
          <a:endParaRPr lang="en-US"/>
        </a:p>
      </dgm:t>
    </dgm:pt>
    <dgm:pt modelId="{96C2A372-6773-3C49-B044-0E02B23CB329}">
      <dgm:prSet phldrT="[Text]"/>
      <dgm:spPr>
        <a:solidFill>
          <a:srgbClr val="580BD0"/>
        </a:solidFill>
      </dgm:spPr>
      <dgm:t>
        <a:bodyPr anchor="ctr"/>
        <a:lstStyle/>
        <a:p>
          <a:pPr algn="ctr">
            <a:lnSpc>
              <a:spcPct val="100000"/>
            </a:lnSpc>
          </a:pPr>
          <a:r>
            <a:rPr lang="ru-RU" b="0" i="0" dirty="0">
              <a:latin typeface="Roboto" panose="02000000000000000000" pitchFamily="2" charset="0"/>
              <a:ea typeface="Roboto" panose="02000000000000000000" pitchFamily="2" charset="0"/>
            </a:rPr>
            <a:t>Упаковка</a:t>
          </a:r>
          <a:endParaRPr lang="en-US" b="0" i="0" dirty="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9719E1F9-8A4D-4B46-BBC1-828CA67B1331}" type="parTrans" cxnId="{8B672EFE-82A1-834A-8BAB-86561D10C615}">
      <dgm:prSet/>
      <dgm:spPr/>
      <dgm:t>
        <a:bodyPr/>
        <a:lstStyle/>
        <a:p>
          <a:endParaRPr lang="en-US"/>
        </a:p>
      </dgm:t>
    </dgm:pt>
    <dgm:pt modelId="{D4401880-1FC3-6046-BA5C-845A89A2DD40}" type="sibTrans" cxnId="{8B672EFE-82A1-834A-8BAB-86561D10C615}">
      <dgm:prSet/>
      <dgm:spPr/>
      <dgm:t>
        <a:bodyPr/>
        <a:lstStyle/>
        <a:p>
          <a:endParaRPr lang="en-US"/>
        </a:p>
      </dgm:t>
    </dgm:pt>
    <dgm:pt modelId="{8D603CFA-5DC5-3A41-8448-69E62E642478}" type="pres">
      <dgm:prSet presAssocID="{B34A5CBB-DCD6-4B48-9926-A06A42E19410}" presName="Name0" presStyleCnt="0">
        <dgm:presLayoutVars>
          <dgm:dir/>
          <dgm:animLvl val="lvl"/>
          <dgm:resizeHandles val="exact"/>
        </dgm:presLayoutVars>
      </dgm:prSet>
      <dgm:spPr/>
    </dgm:pt>
    <dgm:pt modelId="{3E6B31BA-7833-2243-B8F8-A6CFEBCF889D}" type="pres">
      <dgm:prSet presAssocID="{C88C2A82-5E05-FD46-9E3E-7C52EDBA848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58A566-D92B-5146-A789-F79FFF71AEFE}" type="pres">
      <dgm:prSet presAssocID="{1A0CF651-EABA-2D4E-A963-D805D7D86B5C}" presName="parTxOnlySpace" presStyleCnt="0"/>
      <dgm:spPr/>
    </dgm:pt>
    <dgm:pt modelId="{05D859AE-D925-6A44-817C-0EFFD7DD26BD}" type="pres">
      <dgm:prSet presAssocID="{A9EA2DBD-34EB-EF40-9874-BFD721C2ABF4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5A66FB-6970-CA47-93F2-A2E533FA2F5E}" type="pres">
      <dgm:prSet presAssocID="{47229675-F27B-CF40-912D-C9B8F95C2537}" presName="parTxOnlySpace" presStyleCnt="0"/>
      <dgm:spPr/>
    </dgm:pt>
    <dgm:pt modelId="{19238C9C-394B-8B47-B279-A7D0B684039F}" type="pres">
      <dgm:prSet presAssocID="{DDF2EA54-B680-9949-B62A-DBC08E3CA137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A6B00A-C611-6E48-89D0-53EC667E1DFF}" type="pres">
      <dgm:prSet presAssocID="{8EEC0E65-DF30-F945-AE8D-C14A54DE9987}" presName="parTxOnlySpace" presStyleCnt="0"/>
      <dgm:spPr/>
    </dgm:pt>
    <dgm:pt modelId="{C722289B-DAA6-6941-A489-8E5082FC7DE8}" type="pres">
      <dgm:prSet presAssocID="{96C2A372-6773-3C49-B044-0E02B23CB329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63FBF1-7517-1B4D-A6A6-2241E2FFEA97}" type="pres">
      <dgm:prSet presAssocID="{D4401880-1FC3-6046-BA5C-845A89A2DD40}" presName="parTxOnlySpace" presStyleCnt="0"/>
      <dgm:spPr/>
    </dgm:pt>
    <dgm:pt modelId="{EA7DC5A6-86FE-B940-816A-7A9CC0B13EFE}" type="pres">
      <dgm:prSet presAssocID="{7DF7D03B-6C6B-874E-9C60-D5530C5258B0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E9F4201-521D-E342-8ECF-D3B0B6566C78}" type="presOf" srcId="{DDF2EA54-B680-9949-B62A-DBC08E3CA137}" destId="{19238C9C-394B-8B47-B279-A7D0B684039F}" srcOrd="0" destOrd="0" presId="urn:microsoft.com/office/officeart/2005/8/layout/chevron1"/>
    <dgm:cxn modelId="{5230DFBD-B6BA-DC4D-B335-340AF3AF9B5D}" type="presOf" srcId="{A9EA2DBD-34EB-EF40-9874-BFD721C2ABF4}" destId="{05D859AE-D925-6A44-817C-0EFFD7DD26BD}" srcOrd="0" destOrd="0" presId="urn:microsoft.com/office/officeart/2005/8/layout/chevron1"/>
    <dgm:cxn modelId="{45E9D2E4-106D-F545-9573-06B8BA1C64E9}" type="presOf" srcId="{96C2A372-6773-3C49-B044-0E02B23CB329}" destId="{C722289B-DAA6-6941-A489-8E5082FC7DE8}" srcOrd="0" destOrd="0" presId="urn:microsoft.com/office/officeart/2005/8/layout/chevron1"/>
    <dgm:cxn modelId="{8B672EFE-82A1-834A-8BAB-86561D10C615}" srcId="{B34A5CBB-DCD6-4B48-9926-A06A42E19410}" destId="{96C2A372-6773-3C49-B044-0E02B23CB329}" srcOrd="3" destOrd="0" parTransId="{9719E1F9-8A4D-4B46-BBC1-828CA67B1331}" sibTransId="{D4401880-1FC3-6046-BA5C-845A89A2DD40}"/>
    <dgm:cxn modelId="{A6F7AC13-AF30-3643-ABBA-252E3E8C79AC}" srcId="{B34A5CBB-DCD6-4B48-9926-A06A42E19410}" destId="{7DF7D03B-6C6B-874E-9C60-D5530C5258B0}" srcOrd="4" destOrd="0" parTransId="{C603DEE9-2859-0F4A-9921-1A78371D97ED}" sibTransId="{D198B1C5-7DB3-1341-9DB0-751EA91FF729}"/>
    <dgm:cxn modelId="{BB395A68-7FE2-FA46-849B-B14615EF3A21}" type="presOf" srcId="{7DF7D03B-6C6B-874E-9C60-D5530C5258B0}" destId="{EA7DC5A6-86FE-B940-816A-7A9CC0B13EFE}" srcOrd="0" destOrd="0" presId="urn:microsoft.com/office/officeart/2005/8/layout/chevron1"/>
    <dgm:cxn modelId="{F619B36E-0A33-EF44-82EA-9791C453DC5F}" srcId="{B34A5CBB-DCD6-4B48-9926-A06A42E19410}" destId="{A9EA2DBD-34EB-EF40-9874-BFD721C2ABF4}" srcOrd="1" destOrd="0" parTransId="{D3A48C9C-6A6E-7C47-8BFF-D7D579473F5F}" sibTransId="{47229675-F27B-CF40-912D-C9B8F95C2537}"/>
    <dgm:cxn modelId="{FD1E33C0-1855-E944-93D5-716E71DC0727}" srcId="{B34A5CBB-DCD6-4B48-9926-A06A42E19410}" destId="{DDF2EA54-B680-9949-B62A-DBC08E3CA137}" srcOrd="2" destOrd="0" parTransId="{24833B68-9418-774A-91B1-9E76A62980BB}" sibTransId="{8EEC0E65-DF30-F945-AE8D-C14A54DE9987}"/>
    <dgm:cxn modelId="{0CEE613D-1391-364D-AA77-16CC794A29BA}" type="presOf" srcId="{B34A5CBB-DCD6-4B48-9926-A06A42E19410}" destId="{8D603CFA-5DC5-3A41-8448-69E62E642478}" srcOrd="0" destOrd="0" presId="urn:microsoft.com/office/officeart/2005/8/layout/chevron1"/>
    <dgm:cxn modelId="{B3F680B7-0FB2-8C45-9CCC-3C77A3F77A58}" type="presOf" srcId="{C88C2A82-5E05-FD46-9E3E-7C52EDBA8486}" destId="{3E6B31BA-7833-2243-B8F8-A6CFEBCF889D}" srcOrd="0" destOrd="0" presId="urn:microsoft.com/office/officeart/2005/8/layout/chevron1"/>
    <dgm:cxn modelId="{328BA480-B3B9-A349-92A6-B1DACA567E35}" srcId="{B34A5CBB-DCD6-4B48-9926-A06A42E19410}" destId="{C88C2A82-5E05-FD46-9E3E-7C52EDBA8486}" srcOrd="0" destOrd="0" parTransId="{72DE4847-853A-5442-B0BF-6E38EC9F4D6E}" sibTransId="{1A0CF651-EABA-2D4E-A963-D805D7D86B5C}"/>
    <dgm:cxn modelId="{C4DF6BEF-E50B-4F47-99D6-87D84BCED251}" type="presParOf" srcId="{8D603CFA-5DC5-3A41-8448-69E62E642478}" destId="{3E6B31BA-7833-2243-B8F8-A6CFEBCF889D}" srcOrd="0" destOrd="0" presId="urn:microsoft.com/office/officeart/2005/8/layout/chevron1"/>
    <dgm:cxn modelId="{AAF1ABB6-5475-DD43-B5DD-17D80BD9F3EF}" type="presParOf" srcId="{8D603CFA-5DC5-3A41-8448-69E62E642478}" destId="{8958A566-D92B-5146-A789-F79FFF71AEFE}" srcOrd="1" destOrd="0" presId="urn:microsoft.com/office/officeart/2005/8/layout/chevron1"/>
    <dgm:cxn modelId="{131F4530-CC8C-9F4B-B156-570395F5D8E4}" type="presParOf" srcId="{8D603CFA-5DC5-3A41-8448-69E62E642478}" destId="{05D859AE-D925-6A44-817C-0EFFD7DD26BD}" srcOrd="2" destOrd="0" presId="urn:microsoft.com/office/officeart/2005/8/layout/chevron1"/>
    <dgm:cxn modelId="{4A679326-70A7-6C42-A861-D3B2F72FB767}" type="presParOf" srcId="{8D603CFA-5DC5-3A41-8448-69E62E642478}" destId="{B95A66FB-6970-CA47-93F2-A2E533FA2F5E}" srcOrd="3" destOrd="0" presId="urn:microsoft.com/office/officeart/2005/8/layout/chevron1"/>
    <dgm:cxn modelId="{A21404D5-EDA4-B446-8BB1-BDDE226B6A1A}" type="presParOf" srcId="{8D603CFA-5DC5-3A41-8448-69E62E642478}" destId="{19238C9C-394B-8B47-B279-A7D0B684039F}" srcOrd="4" destOrd="0" presId="urn:microsoft.com/office/officeart/2005/8/layout/chevron1"/>
    <dgm:cxn modelId="{4FA5AA11-549B-AF4C-A6D4-2560B3EAC04D}" type="presParOf" srcId="{8D603CFA-5DC5-3A41-8448-69E62E642478}" destId="{B5A6B00A-C611-6E48-89D0-53EC667E1DFF}" srcOrd="5" destOrd="0" presId="urn:microsoft.com/office/officeart/2005/8/layout/chevron1"/>
    <dgm:cxn modelId="{895DB771-FA53-2249-9507-E4E9BE236D6E}" type="presParOf" srcId="{8D603CFA-5DC5-3A41-8448-69E62E642478}" destId="{C722289B-DAA6-6941-A489-8E5082FC7DE8}" srcOrd="6" destOrd="0" presId="urn:microsoft.com/office/officeart/2005/8/layout/chevron1"/>
    <dgm:cxn modelId="{887BC6F4-34ED-5542-BACA-F7163E5FEDA2}" type="presParOf" srcId="{8D603CFA-5DC5-3A41-8448-69E62E642478}" destId="{E663FBF1-7517-1B4D-A6A6-2241E2FFEA97}" srcOrd="7" destOrd="0" presId="urn:microsoft.com/office/officeart/2005/8/layout/chevron1"/>
    <dgm:cxn modelId="{77F745E4-AB69-9D4A-9934-07F4DF2EBBE5}" type="presParOf" srcId="{8D603CFA-5DC5-3A41-8448-69E62E642478}" destId="{EA7DC5A6-86FE-B940-816A-7A9CC0B13EFE}" srcOrd="8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6B31BA-7833-2243-B8F8-A6CFEBCF889D}">
      <dsp:nvSpPr>
        <dsp:cNvPr id="0" name=""/>
        <dsp:cNvSpPr/>
      </dsp:nvSpPr>
      <dsp:spPr>
        <a:xfrm>
          <a:off x="1704" y="316984"/>
          <a:ext cx="1517115" cy="606846"/>
        </a:xfrm>
        <a:prstGeom prst="chevron">
          <a:avLst/>
        </a:prstGeom>
        <a:solidFill>
          <a:srgbClr val="94178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0" kern="1200" dirty="0">
              <a:latin typeface="Roboto" panose="02000000000000000000" pitchFamily="2" charset="0"/>
              <a:ea typeface="Roboto" panose="02000000000000000000" pitchFamily="2" charset="0"/>
            </a:rPr>
            <a:t>Уникальная</a:t>
          </a:r>
          <a:br>
            <a:rPr lang="ru-RU" sz="900" b="0" i="0" kern="1200" dirty="0">
              <a:latin typeface="Roboto" panose="02000000000000000000" pitchFamily="2" charset="0"/>
              <a:ea typeface="Roboto" panose="02000000000000000000" pitchFamily="2" charset="0"/>
            </a:rPr>
          </a:br>
          <a:r>
            <a:rPr lang="ru-RU" sz="900" b="0" i="0" kern="1200" dirty="0">
              <a:latin typeface="Roboto" panose="02000000000000000000" pitchFamily="2" charset="0"/>
              <a:ea typeface="Roboto" panose="02000000000000000000" pitchFamily="2" charset="0"/>
            </a:rPr>
            <a:t>услуга</a:t>
          </a:r>
          <a:endParaRPr lang="en-US" sz="900" b="0" i="0" kern="1200" dirty="0"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305127" y="316984"/>
        <a:ext cx="910269" cy="606846"/>
      </dsp:txXfrm>
    </dsp:sp>
    <dsp:sp modelId="{05D859AE-D925-6A44-817C-0EFFD7DD26BD}">
      <dsp:nvSpPr>
        <dsp:cNvPr id="0" name=""/>
        <dsp:cNvSpPr/>
      </dsp:nvSpPr>
      <dsp:spPr>
        <a:xfrm>
          <a:off x="1367108" y="316984"/>
          <a:ext cx="1517115" cy="606846"/>
        </a:xfrm>
        <a:prstGeom prst="chevron">
          <a:avLst/>
        </a:prstGeom>
        <a:solidFill>
          <a:srgbClr val="580BD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0" kern="1200" dirty="0">
              <a:latin typeface="Roboto" panose="02000000000000000000" pitchFamily="2" charset="0"/>
              <a:ea typeface="Roboto" panose="02000000000000000000" pitchFamily="2" charset="0"/>
            </a:rPr>
            <a:t>Стандартизация процессов</a:t>
          </a:r>
          <a:endParaRPr lang="en-US" sz="900" b="0" i="0" kern="1200" dirty="0"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1670531" y="316984"/>
        <a:ext cx="910269" cy="606846"/>
      </dsp:txXfrm>
    </dsp:sp>
    <dsp:sp modelId="{19238C9C-394B-8B47-B279-A7D0B684039F}">
      <dsp:nvSpPr>
        <dsp:cNvPr id="0" name=""/>
        <dsp:cNvSpPr/>
      </dsp:nvSpPr>
      <dsp:spPr>
        <a:xfrm>
          <a:off x="2732512" y="316984"/>
          <a:ext cx="1517115" cy="606846"/>
        </a:xfrm>
        <a:prstGeom prst="chevron">
          <a:avLst/>
        </a:prstGeom>
        <a:solidFill>
          <a:srgbClr val="94178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0" kern="1200" dirty="0">
              <a:latin typeface="Roboto" panose="02000000000000000000" pitchFamily="2" charset="0"/>
              <a:ea typeface="Roboto" panose="02000000000000000000" pitchFamily="2" charset="0"/>
            </a:rPr>
            <a:t>Систематизация</a:t>
          </a:r>
          <a:endParaRPr lang="en-US" sz="900" b="0" i="0" kern="1200" dirty="0"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3035935" y="316984"/>
        <a:ext cx="910269" cy="606846"/>
      </dsp:txXfrm>
    </dsp:sp>
    <dsp:sp modelId="{C722289B-DAA6-6941-A489-8E5082FC7DE8}">
      <dsp:nvSpPr>
        <dsp:cNvPr id="0" name=""/>
        <dsp:cNvSpPr/>
      </dsp:nvSpPr>
      <dsp:spPr>
        <a:xfrm>
          <a:off x="4097916" y="316984"/>
          <a:ext cx="1517115" cy="606846"/>
        </a:xfrm>
        <a:prstGeom prst="chevron">
          <a:avLst/>
        </a:prstGeom>
        <a:solidFill>
          <a:srgbClr val="580BD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0" kern="1200" dirty="0">
              <a:latin typeface="Roboto" panose="02000000000000000000" pitchFamily="2" charset="0"/>
              <a:ea typeface="Roboto" panose="02000000000000000000" pitchFamily="2" charset="0"/>
            </a:rPr>
            <a:t>Упаковка</a:t>
          </a:r>
          <a:endParaRPr lang="en-US" sz="900" b="0" i="0" kern="1200" dirty="0"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4401339" y="316984"/>
        <a:ext cx="910269" cy="606846"/>
      </dsp:txXfrm>
    </dsp:sp>
    <dsp:sp modelId="{EA7DC5A6-86FE-B940-816A-7A9CC0B13EFE}">
      <dsp:nvSpPr>
        <dsp:cNvPr id="0" name=""/>
        <dsp:cNvSpPr/>
      </dsp:nvSpPr>
      <dsp:spPr>
        <a:xfrm>
          <a:off x="5463319" y="316984"/>
          <a:ext cx="1517115" cy="606846"/>
        </a:xfrm>
        <a:prstGeom prst="chevron">
          <a:avLst/>
        </a:prstGeom>
        <a:solidFill>
          <a:srgbClr val="94178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0" kern="1200" dirty="0">
              <a:latin typeface="Roboto" panose="02000000000000000000" pitchFamily="2" charset="0"/>
              <a:ea typeface="Roboto" panose="02000000000000000000" pitchFamily="2" charset="0"/>
            </a:rPr>
            <a:t>Дистрибуция</a:t>
          </a:r>
          <a:endParaRPr lang="en-US" sz="900" b="0" i="0" kern="1200" dirty="0"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5766742" y="316984"/>
        <a:ext cx="910269" cy="6068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1ECA59FF-96C5-AC47-BAB8-BD3B415E0C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447F0E6-2709-A14D-A086-7CDD1782D1F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B89A42-6DF5-2F4A-9974-E4851E488EDB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D7B3E6F-4CC7-CA4F-BE74-08C2C758A1B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C51B3D8-4364-3846-B1E0-0FC478B3E8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5D49E3-38C3-8E48-95E1-DABBA8570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5757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D068DE-3200-BF41-BE3F-43A1AF87EDA4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613E66-BA61-904A-9570-DBE708E1B8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019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13E66-BA61-904A-9570-DBE708E1B89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95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Мы пересчитали процентное соотношение по годам, в исходной </a:t>
            </a:r>
            <a:r>
              <a:rPr lang="ru-RU" dirty="0" err="1"/>
              <a:t>презе</a:t>
            </a:r>
            <a:r>
              <a:rPr lang="ru-RU" dirty="0"/>
              <a:t> было не так. Теперь тут правильно с точки зрения математики. Абсолютные значения не трогали.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613E66-BA61-904A-9570-DBE708E1B89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904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13E66-BA61-904A-9570-DBE708E1B89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396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13E66-BA61-904A-9570-DBE708E1B89A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619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13E66-BA61-904A-9570-DBE708E1B89A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696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13E66-BA61-904A-9570-DBE708E1B89A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356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="" xmlns:a16="http://schemas.microsoft.com/office/drawing/2014/main" id="{982BB14F-D658-E048-B79A-0FBB200928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002" y="2512502"/>
            <a:ext cx="8207999" cy="689999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Heading in one</a:t>
            </a:r>
            <a:r>
              <a:rPr lang="ru-RU" dirty="0"/>
              <a:t> </a:t>
            </a:r>
            <a:r>
              <a:rPr lang="en-US" dirty="0"/>
              <a:t>or two lines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3640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Small Image / 3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4">
            <a:extLst>
              <a:ext uri="{FF2B5EF4-FFF2-40B4-BE49-F238E27FC236}">
                <a16:creationId xmlns="" xmlns:a16="http://schemas.microsoft.com/office/drawing/2014/main" id="{485E14D0-1AC6-514C-85DA-E6E2F7B4D1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001" y="3450000"/>
            <a:ext cx="2553321" cy="390000"/>
          </a:xfrm>
        </p:spPr>
        <p:txBody>
          <a:bodyPr anchor="b"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Subtitle in one</a:t>
            </a:r>
            <a:r>
              <a:rPr lang="ru-RU" dirty="0"/>
              <a:t> </a:t>
            </a:r>
            <a:r>
              <a:rPr lang="en-US" dirty="0"/>
              <a:t>or two lines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="" xmlns:a16="http://schemas.microsoft.com/office/drawing/2014/main" id="{4F4D2035-4F20-7E45-B7A4-EAAFEDC4B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001" y="3874365"/>
            <a:ext cx="2553321" cy="1140003"/>
          </a:xfrm>
        </p:spPr>
        <p:txBody>
          <a:bodyPr anchor="t">
            <a:normAutofit/>
          </a:bodyPr>
          <a:lstStyle>
            <a:lvl1pPr mar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800">
                <a:solidFill>
                  <a:srgbClr val="24313E"/>
                </a:solidFill>
              </a:defRPr>
            </a:lvl1pPr>
          </a:lstStyle>
          <a:p>
            <a:r>
              <a:rPr lang="en-US" dirty="0"/>
              <a:t>Subtext in </a:t>
            </a:r>
            <a:r>
              <a:rPr lang="ru-RU" dirty="0"/>
              <a:t>1-8 </a:t>
            </a:r>
            <a:r>
              <a:rPr lang="en-US" dirty="0"/>
              <a:t>lines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="" xmlns:a16="http://schemas.microsoft.com/office/drawing/2014/main" id="{CA45A8C2-6832-E74E-9589-28DDD4B041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95339" y="3874365"/>
            <a:ext cx="2553321" cy="1140003"/>
          </a:xfrm>
        </p:spPr>
        <p:txBody>
          <a:bodyPr anchor="t">
            <a:normAutofit/>
          </a:bodyPr>
          <a:lstStyle>
            <a:lvl1pPr mar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800">
                <a:solidFill>
                  <a:srgbClr val="24313E"/>
                </a:solidFill>
              </a:defRPr>
            </a:lvl1pPr>
          </a:lstStyle>
          <a:p>
            <a:r>
              <a:rPr lang="en-US" dirty="0"/>
              <a:t>Subtext in </a:t>
            </a:r>
            <a:r>
              <a:rPr lang="ru-RU" dirty="0"/>
              <a:t>1-8 </a:t>
            </a:r>
            <a:r>
              <a:rPr lang="en-US" dirty="0"/>
              <a:t>lines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="" xmlns:a16="http://schemas.microsoft.com/office/drawing/2014/main" id="{07D47C56-03A9-2B49-876A-38C2DA60D94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22677" y="3874365"/>
            <a:ext cx="2553321" cy="1140003"/>
          </a:xfrm>
        </p:spPr>
        <p:txBody>
          <a:bodyPr anchor="t">
            <a:normAutofit/>
          </a:bodyPr>
          <a:lstStyle>
            <a:lvl1pPr mar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800">
                <a:solidFill>
                  <a:srgbClr val="24313E"/>
                </a:solidFill>
              </a:defRPr>
            </a:lvl1pPr>
          </a:lstStyle>
          <a:p>
            <a:r>
              <a:rPr lang="en-US" dirty="0"/>
              <a:t>Subtext in </a:t>
            </a:r>
            <a:r>
              <a:rPr lang="ru-RU" dirty="0"/>
              <a:t>1-8 </a:t>
            </a:r>
            <a:r>
              <a:rPr lang="en-US" dirty="0"/>
              <a:t>lines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="" xmlns:a16="http://schemas.microsoft.com/office/drawing/2014/main" id="{2A2341F9-3649-6444-8C03-171F25E7334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29340" y="360001"/>
            <a:ext cx="3382656" cy="290065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Img</a:t>
            </a:r>
            <a:endParaRPr lang="ru-RU" dirty="0"/>
          </a:p>
        </p:txBody>
      </p:sp>
      <p:sp>
        <p:nvSpPr>
          <p:cNvPr id="15" name="Title 19">
            <a:extLst>
              <a:ext uri="{FF2B5EF4-FFF2-40B4-BE49-F238E27FC236}">
                <a16:creationId xmlns="" xmlns:a16="http://schemas.microsoft.com/office/drawing/2014/main" id="{79A5F2A4-52F6-484E-A666-C8D007A1AA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0000" y="1020000"/>
            <a:ext cx="3742662" cy="900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Heading in </a:t>
            </a:r>
            <a:r>
              <a:rPr lang="ru-RU" dirty="0"/>
              <a:t>1-3 </a:t>
            </a:r>
            <a:r>
              <a:rPr lang="en-US" dirty="0"/>
              <a:t>lines</a:t>
            </a:r>
            <a:endParaRPr lang="ru-RU" dirty="0"/>
          </a:p>
        </p:txBody>
      </p:sp>
      <p:sp>
        <p:nvSpPr>
          <p:cNvPr id="17" name="Text Placeholder 4">
            <a:extLst>
              <a:ext uri="{FF2B5EF4-FFF2-40B4-BE49-F238E27FC236}">
                <a16:creationId xmlns="" xmlns:a16="http://schemas.microsoft.com/office/drawing/2014/main" id="{B00E0037-7EE3-5748-9B03-D4B5FC88A7F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00000" y="1950000"/>
            <a:ext cx="3744000" cy="870000"/>
          </a:xfrm>
        </p:spPr>
        <p:txBody>
          <a:bodyPr anchor="t">
            <a:noAutofit/>
          </a:bodyPr>
          <a:lstStyle>
            <a:lvl1pPr mar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800">
                <a:solidFill>
                  <a:srgbClr val="24313E"/>
                </a:solidFill>
              </a:defRPr>
            </a:lvl1pPr>
          </a:lstStyle>
          <a:p>
            <a:r>
              <a:rPr lang="en-US" dirty="0"/>
              <a:t>Subtext in </a:t>
            </a:r>
            <a:r>
              <a:rPr lang="ru-RU" dirty="0"/>
              <a:t>1-6 </a:t>
            </a:r>
            <a:r>
              <a:rPr lang="en-US" dirty="0"/>
              <a:t>lines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16741848-C150-0F4F-A889-15B3376E375A}"/>
              </a:ext>
            </a:extLst>
          </p:cNvPr>
          <p:cNvCxnSpPr/>
          <p:nvPr userDrawn="1"/>
        </p:nvCxnSpPr>
        <p:spPr>
          <a:xfrm>
            <a:off x="468000" y="3260651"/>
            <a:ext cx="8207998" cy="0"/>
          </a:xfrm>
          <a:prstGeom prst="line">
            <a:avLst/>
          </a:prstGeom>
          <a:ln w="12700">
            <a:solidFill>
              <a:srgbClr val="D8D8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4">
            <a:extLst>
              <a:ext uri="{FF2B5EF4-FFF2-40B4-BE49-F238E27FC236}">
                <a16:creationId xmlns="" xmlns:a16="http://schemas.microsoft.com/office/drawing/2014/main" id="{64B62654-DCD0-354F-B854-773FA6A456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95339" y="3450000"/>
            <a:ext cx="2553321" cy="390000"/>
          </a:xfrm>
        </p:spPr>
        <p:txBody>
          <a:bodyPr anchor="b"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Subtitle in one</a:t>
            </a:r>
            <a:r>
              <a:rPr lang="ru-RU" dirty="0"/>
              <a:t> </a:t>
            </a:r>
            <a:r>
              <a:rPr lang="en-US" dirty="0"/>
              <a:t>or two lines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="" xmlns:a16="http://schemas.microsoft.com/office/drawing/2014/main" id="{F364A70A-9B6F-1F4D-9C05-DD43C099FBA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22677" y="3450000"/>
            <a:ext cx="2553321" cy="390000"/>
          </a:xfrm>
        </p:spPr>
        <p:txBody>
          <a:bodyPr anchor="b"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Subtitle in one</a:t>
            </a:r>
            <a:r>
              <a:rPr lang="ru-RU" dirty="0"/>
              <a:t> </a:t>
            </a:r>
            <a:r>
              <a:rPr lang="en-US" dirty="0"/>
              <a:t>or two lines</a:t>
            </a:r>
          </a:p>
        </p:txBody>
      </p:sp>
    </p:spTree>
    <p:extLst>
      <p:ext uri="{BB962C8B-B14F-4D97-AF65-F5344CB8AC3E}">
        <p14:creationId xmlns:p14="http://schemas.microsoft.com/office/powerpoint/2010/main" val="1321259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3 Icons +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4">
            <a:extLst>
              <a:ext uri="{FF2B5EF4-FFF2-40B4-BE49-F238E27FC236}">
                <a16:creationId xmlns="" xmlns:a16="http://schemas.microsoft.com/office/drawing/2014/main" id="{DD72DB05-EB27-B541-B6F3-A833BFAE28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7998" y="3091162"/>
            <a:ext cx="2556000" cy="390000"/>
          </a:xfrm>
        </p:spPr>
        <p:txBody>
          <a:bodyPr anchor="b">
            <a:normAutofit/>
          </a:bodyPr>
          <a:lstStyle>
            <a:lvl1pPr algn="ctr">
              <a:defRPr sz="1200"/>
            </a:lvl1pPr>
          </a:lstStyle>
          <a:p>
            <a:r>
              <a:rPr lang="en-US" dirty="0"/>
              <a:t>Subtitle in one</a:t>
            </a:r>
            <a:r>
              <a:rPr lang="ru-RU" dirty="0"/>
              <a:t> </a:t>
            </a:r>
            <a:r>
              <a:rPr lang="en-US" dirty="0"/>
              <a:t>or two lines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="" xmlns:a16="http://schemas.microsoft.com/office/drawing/2014/main" id="{0C487D62-1B94-2F44-A5AA-86FC8F3974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7997" y="3511161"/>
            <a:ext cx="2556000" cy="1140000"/>
          </a:xfrm>
        </p:spPr>
        <p:txBody>
          <a:bodyPr anchor="t">
            <a:normAutofit/>
          </a:bodyPr>
          <a:lstStyle>
            <a:lvl1pPr mar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800">
                <a:solidFill>
                  <a:srgbClr val="24313E"/>
                </a:solidFill>
              </a:defRPr>
            </a:lvl1pPr>
          </a:lstStyle>
          <a:p>
            <a:r>
              <a:rPr lang="en-US" dirty="0"/>
              <a:t>Subtext in </a:t>
            </a:r>
            <a:r>
              <a:rPr lang="ru-RU" dirty="0"/>
              <a:t>1-8 </a:t>
            </a:r>
            <a:r>
              <a:rPr lang="en-US" dirty="0"/>
              <a:t>lines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="" xmlns:a16="http://schemas.microsoft.com/office/drawing/2014/main" id="{713393B2-C016-2F4D-B839-09A0DA8CCC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93998" y="3511161"/>
            <a:ext cx="2556000" cy="1140000"/>
          </a:xfrm>
        </p:spPr>
        <p:txBody>
          <a:bodyPr anchor="t">
            <a:normAutofit/>
          </a:bodyPr>
          <a:lstStyle>
            <a:lvl1pPr mar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800">
                <a:solidFill>
                  <a:srgbClr val="24313E"/>
                </a:solidFill>
              </a:defRPr>
            </a:lvl1pPr>
          </a:lstStyle>
          <a:p>
            <a:r>
              <a:rPr lang="en-US" dirty="0"/>
              <a:t>Subtext in </a:t>
            </a:r>
            <a:r>
              <a:rPr lang="ru-RU" dirty="0"/>
              <a:t>1-8 </a:t>
            </a:r>
            <a:r>
              <a:rPr lang="en-US" dirty="0"/>
              <a:t>lines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="" xmlns:a16="http://schemas.microsoft.com/office/drawing/2014/main" id="{BD69EFB7-FA40-E14A-A4FA-21641315325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20000" y="3511161"/>
            <a:ext cx="2556000" cy="1140000"/>
          </a:xfrm>
        </p:spPr>
        <p:txBody>
          <a:bodyPr anchor="t">
            <a:normAutofit/>
          </a:bodyPr>
          <a:lstStyle>
            <a:lvl1pPr mar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800">
                <a:solidFill>
                  <a:srgbClr val="24313E"/>
                </a:solidFill>
              </a:defRPr>
            </a:lvl1pPr>
          </a:lstStyle>
          <a:p>
            <a:r>
              <a:rPr lang="en-US" dirty="0"/>
              <a:t>Subtext in </a:t>
            </a:r>
            <a:r>
              <a:rPr lang="ru-RU" dirty="0"/>
              <a:t>1-8 </a:t>
            </a:r>
            <a:r>
              <a:rPr lang="en-US" dirty="0"/>
              <a:t>lines</a:t>
            </a:r>
          </a:p>
        </p:txBody>
      </p:sp>
      <p:sp>
        <p:nvSpPr>
          <p:cNvPr id="10" name="Рисунок 4">
            <a:extLst>
              <a:ext uri="{FF2B5EF4-FFF2-40B4-BE49-F238E27FC236}">
                <a16:creationId xmlns="" xmlns:a16="http://schemas.microsoft.com/office/drawing/2014/main" id="{93E75C87-3679-E44A-B738-3FC06E1CE9A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011132" y="1950000"/>
            <a:ext cx="1121734" cy="935832"/>
          </a:xfrm>
        </p:spPr>
        <p:txBody>
          <a:bodyPr anchor="t">
            <a:normAutofit/>
          </a:bodyPr>
          <a:lstStyle>
            <a:lvl1pPr marL="0" indent="0" algn="ctr">
              <a:buNone/>
              <a:defRPr sz="1000">
                <a:solidFill>
                  <a:srgbClr val="DBE1E2"/>
                </a:solidFill>
              </a:defRPr>
            </a:lvl1pPr>
          </a:lstStyle>
          <a:p>
            <a:r>
              <a:rPr lang="en-US" dirty="0" err="1"/>
              <a:t>Img</a:t>
            </a:r>
            <a:endParaRPr lang="ru-RU" dirty="0"/>
          </a:p>
        </p:txBody>
      </p:sp>
      <p:sp>
        <p:nvSpPr>
          <p:cNvPr id="11" name="Рисунок 4">
            <a:extLst>
              <a:ext uri="{FF2B5EF4-FFF2-40B4-BE49-F238E27FC236}">
                <a16:creationId xmlns="" xmlns:a16="http://schemas.microsoft.com/office/drawing/2014/main" id="{C1B0EE22-BBDA-3747-B43A-88C9F2E3D40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85132" y="1950000"/>
            <a:ext cx="1121734" cy="935832"/>
          </a:xfrm>
        </p:spPr>
        <p:txBody>
          <a:bodyPr anchor="t">
            <a:normAutofit/>
          </a:bodyPr>
          <a:lstStyle>
            <a:lvl1pPr marL="0" indent="0" algn="ctr">
              <a:buNone/>
              <a:defRPr sz="1000">
                <a:solidFill>
                  <a:srgbClr val="DBE1E2"/>
                </a:solidFill>
              </a:defRPr>
            </a:lvl1pPr>
          </a:lstStyle>
          <a:p>
            <a:r>
              <a:rPr lang="en-US" dirty="0" err="1"/>
              <a:t>Img</a:t>
            </a:r>
            <a:endParaRPr lang="ru-RU" dirty="0"/>
          </a:p>
        </p:txBody>
      </p:sp>
      <p:sp>
        <p:nvSpPr>
          <p:cNvPr id="12" name="Рисунок 4">
            <a:extLst>
              <a:ext uri="{FF2B5EF4-FFF2-40B4-BE49-F238E27FC236}">
                <a16:creationId xmlns="" xmlns:a16="http://schemas.microsoft.com/office/drawing/2014/main" id="{A25E27D2-5A81-4246-9A0F-F6E59459601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837134" y="1950000"/>
            <a:ext cx="1121734" cy="935832"/>
          </a:xfrm>
        </p:spPr>
        <p:txBody>
          <a:bodyPr anchor="t">
            <a:normAutofit/>
          </a:bodyPr>
          <a:lstStyle>
            <a:lvl1pPr marL="0" indent="0" algn="ctr">
              <a:buNone/>
              <a:defRPr sz="1000">
                <a:solidFill>
                  <a:srgbClr val="DBE1E2"/>
                </a:solidFill>
              </a:defRPr>
            </a:lvl1pPr>
          </a:lstStyle>
          <a:p>
            <a:r>
              <a:rPr lang="en-US" dirty="0" err="1"/>
              <a:t>Img</a:t>
            </a:r>
            <a:endParaRPr lang="ru-RU" dirty="0"/>
          </a:p>
        </p:txBody>
      </p:sp>
      <p:sp>
        <p:nvSpPr>
          <p:cNvPr id="13" name="Text Placeholder 4">
            <a:extLst>
              <a:ext uri="{FF2B5EF4-FFF2-40B4-BE49-F238E27FC236}">
                <a16:creationId xmlns="" xmlns:a16="http://schemas.microsoft.com/office/drawing/2014/main" id="{63D786DB-CA66-E44F-9E1C-4ECF3F5246E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93997" y="3091162"/>
            <a:ext cx="2556000" cy="390000"/>
          </a:xfrm>
        </p:spPr>
        <p:txBody>
          <a:bodyPr anchor="b">
            <a:normAutofit/>
          </a:bodyPr>
          <a:lstStyle>
            <a:lvl1pPr algn="ctr">
              <a:defRPr sz="1200"/>
            </a:lvl1pPr>
          </a:lstStyle>
          <a:p>
            <a:r>
              <a:rPr lang="en-US" dirty="0"/>
              <a:t>Subtitle in one</a:t>
            </a:r>
            <a:r>
              <a:rPr lang="ru-RU" dirty="0"/>
              <a:t> </a:t>
            </a:r>
            <a:r>
              <a:rPr lang="en-US" dirty="0"/>
              <a:t>or two lines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="" xmlns:a16="http://schemas.microsoft.com/office/drawing/2014/main" id="{CD69B6E4-2F96-F646-9DB7-E35A1F8B121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19996" y="3091162"/>
            <a:ext cx="2556000" cy="390000"/>
          </a:xfrm>
        </p:spPr>
        <p:txBody>
          <a:bodyPr anchor="b">
            <a:normAutofit/>
          </a:bodyPr>
          <a:lstStyle>
            <a:lvl1pPr algn="ctr">
              <a:defRPr sz="1200"/>
            </a:lvl1pPr>
          </a:lstStyle>
          <a:p>
            <a:r>
              <a:rPr lang="en-US" dirty="0"/>
              <a:t>Subtitle in one</a:t>
            </a:r>
            <a:r>
              <a:rPr lang="ru-RU" dirty="0"/>
              <a:t> </a:t>
            </a:r>
            <a:r>
              <a:rPr lang="en-US" dirty="0"/>
              <a:t>or two lines</a:t>
            </a:r>
          </a:p>
        </p:txBody>
      </p:sp>
      <p:sp>
        <p:nvSpPr>
          <p:cNvPr id="15" name="Title 19">
            <a:extLst>
              <a:ext uri="{FF2B5EF4-FFF2-40B4-BE49-F238E27FC236}">
                <a16:creationId xmlns="" xmlns:a16="http://schemas.microsoft.com/office/drawing/2014/main" id="{E60DDD73-2743-8641-BB14-69B255AF1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999" y="360001"/>
            <a:ext cx="8207999" cy="68999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Heading in one</a:t>
            </a:r>
            <a:r>
              <a:rPr lang="ru-RU" dirty="0"/>
              <a:t> </a:t>
            </a:r>
            <a:r>
              <a:rPr lang="en-US" dirty="0"/>
              <a:t>or two lines</a:t>
            </a:r>
            <a:endParaRPr lang="ru-RU" dirty="0"/>
          </a:p>
        </p:txBody>
      </p:sp>
      <p:sp>
        <p:nvSpPr>
          <p:cNvPr id="17" name="Text Placeholder 4">
            <a:extLst>
              <a:ext uri="{FF2B5EF4-FFF2-40B4-BE49-F238E27FC236}">
                <a16:creationId xmlns="" xmlns:a16="http://schemas.microsoft.com/office/drawing/2014/main" id="{55F326C1-C1BC-5B49-B68E-4903A0E14A0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8000" y="1080000"/>
            <a:ext cx="8207998" cy="480000"/>
          </a:xfrm>
        </p:spPr>
        <p:txBody>
          <a:bodyPr anchor="t">
            <a:noAutofit/>
          </a:bodyPr>
          <a:lstStyle>
            <a:lvl1pPr mar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800">
                <a:solidFill>
                  <a:srgbClr val="24313E"/>
                </a:solidFill>
              </a:defRPr>
            </a:lvl1pPr>
          </a:lstStyle>
          <a:p>
            <a:r>
              <a:rPr lang="en-US" dirty="0"/>
              <a:t>Subtext in </a:t>
            </a:r>
            <a:r>
              <a:rPr lang="ru-RU" dirty="0"/>
              <a:t>1-3 </a:t>
            </a:r>
            <a:r>
              <a:rPr lang="en-US" dirty="0"/>
              <a:t>lines</a:t>
            </a:r>
          </a:p>
        </p:txBody>
      </p:sp>
    </p:spTree>
    <p:extLst>
      <p:ext uri="{BB962C8B-B14F-4D97-AF65-F5344CB8AC3E}">
        <p14:creationId xmlns:p14="http://schemas.microsoft.com/office/powerpoint/2010/main" val="6146159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3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4">
            <a:extLst>
              <a:ext uri="{FF2B5EF4-FFF2-40B4-BE49-F238E27FC236}">
                <a16:creationId xmlns="" xmlns:a16="http://schemas.microsoft.com/office/drawing/2014/main" id="{DD72DB05-EB27-B541-B6F3-A833BFAE28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7998" y="3497673"/>
            <a:ext cx="2556000" cy="390000"/>
          </a:xfrm>
        </p:spPr>
        <p:txBody>
          <a:bodyPr anchor="t">
            <a:normAutofit/>
          </a:bodyPr>
          <a:lstStyle>
            <a:lvl1pPr algn="ctr">
              <a:defRPr sz="1200"/>
            </a:lvl1pPr>
          </a:lstStyle>
          <a:p>
            <a:r>
              <a:rPr lang="en-US" dirty="0"/>
              <a:t>Subtitle in one</a:t>
            </a:r>
            <a:r>
              <a:rPr lang="ru-RU" dirty="0"/>
              <a:t> </a:t>
            </a:r>
            <a:r>
              <a:rPr lang="en-US" dirty="0"/>
              <a:t>or two lines</a:t>
            </a:r>
          </a:p>
        </p:txBody>
      </p:sp>
      <p:sp>
        <p:nvSpPr>
          <p:cNvPr id="10" name="Рисунок 4">
            <a:extLst>
              <a:ext uri="{FF2B5EF4-FFF2-40B4-BE49-F238E27FC236}">
                <a16:creationId xmlns="" xmlns:a16="http://schemas.microsoft.com/office/drawing/2014/main" id="{93E75C87-3679-E44A-B738-3FC06E1CE9A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011132" y="2356511"/>
            <a:ext cx="1121734" cy="935832"/>
          </a:xfrm>
        </p:spPr>
        <p:txBody>
          <a:bodyPr anchor="t">
            <a:normAutofit/>
          </a:bodyPr>
          <a:lstStyle>
            <a:lvl1pPr marL="0" indent="0" algn="ctr">
              <a:buNone/>
              <a:defRPr sz="1000">
                <a:solidFill>
                  <a:srgbClr val="DBE1E2"/>
                </a:solidFill>
              </a:defRPr>
            </a:lvl1pPr>
          </a:lstStyle>
          <a:p>
            <a:r>
              <a:rPr lang="en-US" dirty="0" err="1"/>
              <a:t>Img</a:t>
            </a:r>
            <a:endParaRPr lang="ru-RU" dirty="0"/>
          </a:p>
        </p:txBody>
      </p:sp>
      <p:sp>
        <p:nvSpPr>
          <p:cNvPr id="11" name="Рисунок 4">
            <a:extLst>
              <a:ext uri="{FF2B5EF4-FFF2-40B4-BE49-F238E27FC236}">
                <a16:creationId xmlns="" xmlns:a16="http://schemas.microsoft.com/office/drawing/2014/main" id="{C1B0EE22-BBDA-3747-B43A-88C9F2E3D40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85132" y="2356511"/>
            <a:ext cx="1121734" cy="935832"/>
          </a:xfrm>
        </p:spPr>
        <p:txBody>
          <a:bodyPr anchor="t">
            <a:normAutofit/>
          </a:bodyPr>
          <a:lstStyle>
            <a:lvl1pPr marL="0" indent="0" algn="ctr">
              <a:buNone/>
              <a:defRPr sz="1000">
                <a:solidFill>
                  <a:srgbClr val="DBE1E2"/>
                </a:solidFill>
              </a:defRPr>
            </a:lvl1pPr>
          </a:lstStyle>
          <a:p>
            <a:r>
              <a:rPr lang="en-US" dirty="0" err="1"/>
              <a:t>Img</a:t>
            </a:r>
            <a:endParaRPr lang="ru-RU" dirty="0"/>
          </a:p>
        </p:txBody>
      </p:sp>
      <p:sp>
        <p:nvSpPr>
          <p:cNvPr id="12" name="Рисунок 4">
            <a:extLst>
              <a:ext uri="{FF2B5EF4-FFF2-40B4-BE49-F238E27FC236}">
                <a16:creationId xmlns="" xmlns:a16="http://schemas.microsoft.com/office/drawing/2014/main" id="{A25E27D2-5A81-4246-9A0F-F6E59459601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837134" y="2356511"/>
            <a:ext cx="1121734" cy="935832"/>
          </a:xfrm>
        </p:spPr>
        <p:txBody>
          <a:bodyPr anchor="t">
            <a:normAutofit/>
          </a:bodyPr>
          <a:lstStyle>
            <a:lvl1pPr marL="0" indent="0" algn="ctr">
              <a:buNone/>
              <a:defRPr sz="1000">
                <a:solidFill>
                  <a:srgbClr val="DBE1E2"/>
                </a:solidFill>
              </a:defRPr>
            </a:lvl1pPr>
          </a:lstStyle>
          <a:p>
            <a:r>
              <a:rPr lang="en-US" dirty="0" err="1"/>
              <a:t>Img</a:t>
            </a:r>
            <a:endParaRPr lang="ru-RU" dirty="0"/>
          </a:p>
        </p:txBody>
      </p:sp>
      <p:sp>
        <p:nvSpPr>
          <p:cNvPr id="13" name="Text Placeholder 4">
            <a:extLst>
              <a:ext uri="{FF2B5EF4-FFF2-40B4-BE49-F238E27FC236}">
                <a16:creationId xmlns="" xmlns:a16="http://schemas.microsoft.com/office/drawing/2014/main" id="{63D786DB-CA66-E44F-9E1C-4ECF3F5246E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93997" y="3497673"/>
            <a:ext cx="2556000" cy="390000"/>
          </a:xfrm>
        </p:spPr>
        <p:txBody>
          <a:bodyPr anchor="t">
            <a:normAutofit/>
          </a:bodyPr>
          <a:lstStyle>
            <a:lvl1pPr algn="ctr">
              <a:defRPr sz="1200"/>
            </a:lvl1pPr>
          </a:lstStyle>
          <a:p>
            <a:r>
              <a:rPr lang="en-US" dirty="0"/>
              <a:t>Subtitle in one</a:t>
            </a:r>
            <a:r>
              <a:rPr lang="ru-RU" dirty="0"/>
              <a:t> </a:t>
            </a:r>
            <a:r>
              <a:rPr lang="en-US" dirty="0"/>
              <a:t>or two lines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="" xmlns:a16="http://schemas.microsoft.com/office/drawing/2014/main" id="{CD69B6E4-2F96-F646-9DB7-E35A1F8B121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19996" y="3497673"/>
            <a:ext cx="2556000" cy="390000"/>
          </a:xfrm>
        </p:spPr>
        <p:txBody>
          <a:bodyPr anchor="t">
            <a:normAutofit/>
          </a:bodyPr>
          <a:lstStyle>
            <a:lvl1pPr algn="ctr">
              <a:defRPr sz="1200"/>
            </a:lvl1pPr>
          </a:lstStyle>
          <a:p>
            <a:r>
              <a:rPr lang="en-US" dirty="0"/>
              <a:t>Subtitle in one</a:t>
            </a:r>
            <a:r>
              <a:rPr lang="ru-RU" dirty="0"/>
              <a:t> </a:t>
            </a:r>
            <a:r>
              <a:rPr lang="en-US" dirty="0"/>
              <a:t>or two lines</a:t>
            </a:r>
          </a:p>
        </p:txBody>
      </p:sp>
      <p:sp>
        <p:nvSpPr>
          <p:cNvPr id="15" name="Title 19">
            <a:extLst>
              <a:ext uri="{FF2B5EF4-FFF2-40B4-BE49-F238E27FC236}">
                <a16:creationId xmlns="" xmlns:a16="http://schemas.microsoft.com/office/drawing/2014/main" id="{E60DDD73-2743-8641-BB14-69B255AF1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999" y="360001"/>
            <a:ext cx="8207999" cy="68999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Heading in one</a:t>
            </a:r>
            <a:r>
              <a:rPr lang="ru-RU" dirty="0"/>
              <a:t> </a:t>
            </a:r>
            <a:r>
              <a:rPr lang="en-US" dirty="0"/>
              <a:t>or two lines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0091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6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4">
            <a:extLst>
              <a:ext uri="{FF2B5EF4-FFF2-40B4-BE49-F238E27FC236}">
                <a16:creationId xmlns="" xmlns:a16="http://schemas.microsoft.com/office/drawing/2014/main" id="{DD72DB05-EB27-B541-B6F3-A833BFAE28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7998" y="2641161"/>
            <a:ext cx="2556000" cy="390000"/>
          </a:xfrm>
        </p:spPr>
        <p:txBody>
          <a:bodyPr anchor="t">
            <a:normAutofit/>
          </a:bodyPr>
          <a:lstStyle>
            <a:lvl1pPr algn="ctr">
              <a:defRPr sz="1200"/>
            </a:lvl1pPr>
          </a:lstStyle>
          <a:p>
            <a:r>
              <a:rPr lang="en-US" dirty="0"/>
              <a:t>Subtitle in one</a:t>
            </a:r>
            <a:r>
              <a:rPr lang="ru-RU" dirty="0"/>
              <a:t> </a:t>
            </a:r>
            <a:r>
              <a:rPr lang="en-US" dirty="0"/>
              <a:t>or two lines</a:t>
            </a:r>
          </a:p>
        </p:txBody>
      </p:sp>
      <p:sp>
        <p:nvSpPr>
          <p:cNvPr id="10" name="Рисунок 4">
            <a:extLst>
              <a:ext uri="{FF2B5EF4-FFF2-40B4-BE49-F238E27FC236}">
                <a16:creationId xmlns="" xmlns:a16="http://schemas.microsoft.com/office/drawing/2014/main" id="{93E75C87-3679-E44A-B738-3FC06E1CE9A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011132" y="1499999"/>
            <a:ext cx="1121734" cy="935832"/>
          </a:xfrm>
        </p:spPr>
        <p:txBody>
          <a:bodyPr anchor="t">
            <a:normAutofit/>
          </a:bodyPr>
          <a:lstStyle>
            <a:lvl1pPr marL="0" indent="0" algn="ctr">
              <a:buNone/>
              <a:defRPr sz="1000">
                <a:solidFill>
                  <a:srgbClr val="DBE1E2"/>
                </a:solidFill>
              </a:defRPr>
            </a:lvl1pPr>
          </a:lstStyle>
          <a:p>
            <a:r>
              <a:rPr lang="en-US" dirty="0" err="1"/>
              <a:t>Img</a:t>
            </a:r>
            <a:endParaRPr lang="ru-RU" dirty="0"/>
          </a:p>
        </p:txBody>
      </p:sp>
      <p:sp>
        <p:nvSpPr>
          <p:cNvPr id="11" name="Рисунок 4">
            <a:extLst>
              <a:ext uri="{FF2B5EF4-FFF2-40B4-BE49-F238E27FC236}">
                <a16:creationId xmlns="" xmlns:a16="http://schemas.microsoft.com/office/drawing/2014/main" id="{C1B0EE22-BBDA-3747-B43A-88C9F2E3D40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85132" y="1499999"/>
            <a:ext cx="1121734" cy="935832"/>
          </a:xfrm>
        </p:spPr>
        <p:txBody>
          <a:bodyPr anchor="t">
            <a:normAutofit/>
          </a:bodyPr>
          <a:lstStyle>
            <a:lvl1pPr marL="0" indent="0" algn="ctr">
              <a:buNone/>
              <a:defRPr sz="1000">
                <a:solidFill>
                  <a:srgbClr val="DBE1E2"/>
                </a:solidFill>
              </a:defRPr>
            </a:lvl1pPr>
          </a:lstStyle>
          <a:p>
            <a:r>
              <a:rPr lang="en-US" dirty="0" err="1"/>
              <a:t>Img</a:t>
            </a:r>
            <a:endParaRPr lang="ru-RU" dirty="0"/>
          </a:p>
        </p:txBody>
      </p:sp>
      <p:sp>
        <p:nvSpPr>
          <p:cNvPr id="12" name="Рисунок 4">
            <a:extLst>
              <a:ext uri="{FF2B5EF4-FFF2-40B4-BE49-F238E27FC236}">
                <a16:creationId xmlns="" xmlns:a16="http://schemas.microsoft.com/office/drawing/2014/main" id="{A25E27D2-5A81-4246-9A0F-F6E59459601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837134" y="1499999"/>
            <a:ext cx="1121734" cy="935832"/>
          </a:xfrm>
        </p:spPr>
        <p:txBody>
          <a:bodyPr anchor="t">
            <a:normAutofit/>
          </a:bodyPr>
          <a:lstStyle>
            <a:lvl1pPr marL="0" indent="0" algn="ctr">
              <a:buNone/>
              <a:defRPr sz="1000">
                <a:solidFill>
                  <a:srgbClr val="DBE1E2"/>
                </a:solidFill>
              </a:defRPr>
            </a:lvl1pPr>
          </a:lstStyle>
          <a:p>
            <a:r>
              <a:rPr lang="en-US" dirty="0" err="1"/>
              <a:t>Img</a:t>
            </a:r>
            <a:endParaRPr lang="ru-RU" dirty="0"/>
          </a:p>
        </p:txBody>
      </p:sp>
      <p:sp>
        <p:nvSpPr>
          <p:cNvPr id="13" name="Text Placeholder 4">
            <a:extLst>
              <a:ext uri="{FF2B5EF4-FFF2-40B4-BE49-F238E27FC236}">
                <a16:creationId xmlns="" xmlns:a16="http://schemas.microsoft.com/office/drawing/2014/main" id="{63D786DB-CA66-E44F-9E1C-4ECF3F5246E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93997" y="2641161"/>
            <a:ext cx="2556000" cy="390000"/>
          </a:xfrm>
        </p:spPr>
        <p:txBody>
          <a:bodyPr anchor="t">
            <a:normAutofit/>
          </a:bodyPr>
          <a:lstStyle>
            <a:lvl1pPr algn="ctr">
              <a:defRPr sz="1200"/>
            </a:lvl1pPr>
          </a:lstStyle>
          <a:p>
            <a:r>
              <a:rPr lang="en-US" dirty="0"/>
              <a:t>Subtitle in one</a:t>
            </a:r>
            <a:r>
              <a:rPr lang="ru-RU" dirty="0"/>
              <a:t> </a:t>
            </a:r>
            <a:r>
              <a:rPr lang="en-US" dirty="0"/>
              <a:t>or two lines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="" xmlns:a16="http://schemas.microsoft.com/office/drawing/2014/main" id="{CD69B6E4-2F96-F646-9DB7-E35A1F8B121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19996" y="2641161"/>
            <a:ext cx="2556000" cy="390000"/>
          </a:xfrm>
        </p:spPr>
        <p:txBody>
          <a:bodyPr anchor="t">
            <a:normAutofit/>
          </a:bodyPr>
          <a:lstStyle>
            <a:lvl1pPr algn="ctr">
              <a:defRPr sz="1200"/>
            </a:lvl1pPr>
          </a:lstStyle>
          <a:p>
            <a:r>
              <a:rPr lang="en-US" dirty="0"/>
              <a:t>Subtitle in one</a:t>
            </a:r>
            <a:r>
              <a:rPr lang="ru-RU" dirty="0"/>
              <a:t> </a:t>
            </a:r>
            <a:r>
              <a:rPr lang="en-US" dirty="0"/>
              <a:t>or two lines</a:t>
            </a:r>
          </a:p>
        </p:txBody>
      </p:sp>
      <p:sp>
        <p:nvSpPr>
          <p:cNvPr id="15" name="Title 19">
            <a:extLst>
              <a:ext uri="{FF2B5EF4-FFF2-40B4-BE49-F238E27FC236}">
                <a16:creationId xmlns="" xmlns:a16="http://schemas.microsoft.com/office/drawing/2014/main" id="{E60DDD73-2743-8641-BB14-69B255AF1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999" y="360001"/>
            <a:ext cx="8207999" cy="68999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Heading in one</a:t>
            </a:r>
            <a:r>
              <a:rPr lang="ru-RU" dirty="0"/>
              <a:t> </a:t>
            </a:r>
            <a:r>
              <a:rPr lang="en-US" dirty="0"/>
              <a:t>or two lines</a:t>
            </a:r>
            <a:endParaRPr lang="ru-RU" dirty="0"/>
          </a:p>
        </p:txBody>
      </p:sp>
      <p:sp>
        <p:nvSpPr>
          <p:cNvPr id="16" name="Text Placeholder 4">
            <a:extLst>
              <a:ext uri="{FF2B5EF4-FFF2-40B4-BE49-F238E27FC236}">
                <a16:creationId xmlns="" xmlns:a16="http://schemas.microsoft.com/office/drawing/2014/main" id="{D3D950AD-2B79-3140-814D-FDAF07CCDA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7998" y="4622323"/>
            <a:ext cx="2556000" cy="390000"/>
          </a:xfrm>
        </p:spPr>
        <p:txBody>
          <a:bodyPr anchor="t">
            <a:normAutofit/>
          </a:bodyPr>
          <a:lstStyle>
            <a:lvl1pPr algn="ctr">
              <a:defRPr sz="1200"/>
            </a:lvl1pPr>
          </a:lstStyle>
          <a:p>
            <a:r>
              <a:rPr lang="en-US" dirty="0"/>
              <a:t>Subtitle in one</a:t>
            </a:r>
            <a:r>
              <a:rPr lang="ru-RU" dirty="0"/>
              <a:t> </a:t>
            </a:r>
            <a:r>
              <a:rPr lang="en-US" dirty="0"/>
              <a:t>or two lines</a:t>
            </a:r>
          </a:p>
        </p:txBody>
      </p:sp>
      <p:sp>
        <p:nvSpPr>
          <p:cNvPr id="18" name="Рисунок 4">
            <a:extLst>
              <a:ext uri="{FF2B5EF4-FFF2-40B4-BE49-F238E27FC236}">
                <a16:creationId xmlns="" xmlns:a16="http://schemas.microsoft.com/office/drawing/2014/main" id="{8316F164-89C3-1749-8946-89A389C6222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011132" y="3481162"/>
            <a:ext cx="1121734" cy="935832"/>
          </a:xfrm>
        </p:spPr>
        <p:txBody>
          <a:bodyPr anchor="t">
            <a:normAutofit/>
          </a:bodyPr>
          <a:lstStyle>
            <a:lvl1pPr marL="0" indent="0" algn="ctr">
              <a:buNone/>
              <a:defRPr sz="1000">
                <a:solidFill>
                  <a:srgbClr val="DBE1E2"/>
                </a:solidFill>
              </a:defRPr>
            </a:lvl1pPr>
          </a:lstStyle>
          <a:p>
            <a:r>
              <a:rPr lang="en-US" dirty="0" err="1"/>
              <a:t>Img</a:t>
            </a:r>
            <a:endParaRPr lang="ru-RU" dirty="0"/>
          </a:p>
        </p:txBody>
      </p:sp>
      <p:sp>
        <p:nvSpPr>
          <p:cNvPr id="19" name="Рисунок 4">
            <a:extLst>
              <a:ext uri="{FF2B5EF4-FFF2-40B4-BE49-F238E27FC236}">
                <a16:creationId xmlns="" xmlns:a16="http://schemas.microsoft.com/office/drawing/2014/main" id="{AD34752C-8254-E649-B17F-912074961C4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185132" y="3481162"/>
            <a:ext cx="1121734" cy="935832"/>
          </a:xfrm>
        </p:spPr>
        <p:txBody>
          <a:bodyPr anchor="t">
            <a:normAutofit/>
          </a:bodyPr>
          <a:lstStyle>
            <a:lvl1pPr marL="0" indent="0" algn="ctr">
              <a:buNone/>
              <a:defRPr sz="1000">
                <a:solidFill>
                  <a:srgbClr val="DBE1E2"/>
                </a:solidFill>
              </a:defRPr>
            </a:lvl1pPr>
          </a:lstStyle>
          <a:p>
            <a:r>
              <a:rPr lang="en-US" dirty="0" err="1"/>
              <a:t>Img</a:t>
            </a:r>
            <a:endParaRPr lang="ru-RU" dirty="0"/>
          </a:p>
        </p:txBody>
      </p:sp>
      <p:sp>
        <p:nvSpPr>
          <p:cNvPr id="20" name="Рисунок 4">
            <a:extLst>
              <a:ext uri="{FF2B5EF4-FFF2-40B4-BE49-F238E27FC236}">
                <a16:creationId xmlns="" xmlns:a16="http://schemas.microsoft.com/office/drawing/2014/main" id="{7975852C-12B2-5840-BF8D-F1668F4BAD5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837134" y="3481162"/>
            <a:ext cx="1121734" cy="935832"/>
          </a:xfrm>
        </p:spPr>
        <p:txBody>
          <a:bodyPr anchor="t">
            <a:normAutofit/>
          </a:bodyPr>
          <a:lstStyle>
            <a:lvl1pPr marL="0" indent="0" algn="ctr">
              <a:buNone/>
              <a:defRPr sz="1000">
                <a:solidFill>
                  <a:srgbClr val="DBE1E2"/>
                </a:solidFill>
              </a:defRPr>
            </a:lvl1pPr>
          </a:lstStyle>
          <a:p>
            <a:r>
              <a:rPr lang="en-US" dirty="0" err="1"/>
              <a:t>Img</a:t>
            </a:r>
            <a:endParaRPr lang="ru-RU" dirty="0"/>
          </a:p>
        </p:txBody>
      </p:sp>
      <p:sp>
        <p:nvSpPr>
          <p:cNvPr id="21" name="Text Placeholder 4">
            <a:extLst>
              <a:ext uri="{FF2B5EF4-FFF2-40B4-BE49-F238E27FC236}">
                <a16:creationId xmlns="" xmlns:a16="http://schemas.microsoft.com/office/drawing/2014/main" id="{1D7DDDC6-CA2C-0F40-986A-C21A1F569EF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3997" y="4622323"/>
            <a:ext cx="2556000" cy="390000"/>
          </a:xfrm>
        </p:spPr>
        <p:txBody>
          <a:bodyPr anchor="t">
            <a:normAutofit/>
          </a:bodyPr>
          <a:lstStyle>
            <a:lvl1pPr algn="ctr">
              <a:defRPr sz="1200"/>
            </a:lvl1pPr>
          </a:lstStyle>
          <a:p>
            <a:r>
              <a:rPr lang="en-US" dirty="0"/>
              <a:t>Subtitle in one</a:t>
            </a:r>
            <a:r>
              <a:rPr lang="ru-RU" dirty="0"/>
              <a:t> </a:t>
            </a:r>
            <a:r>
              <a:rPr lang="en-US" dirty="0"/>
              <a:t>or two lines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="" xmlns:a16="http://schemas.microsoft.com/office/drawing/2014/main" id="{DFB05C45-26BD-3646-852A-3D9B03C3A05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19996" y="4622323"/>
            <a:ext cx="2556000" cy="390000"/>
          </a:xfrm>
        </p:spPr>
        <p:txBody>
          <a:bodyPr anchor="t">
            <a:normAutofit/>
          </a:bodyPr>
          <a:lstStyle>
            <a:lvl1pPr algn="ctr">
              <a:defRPr sz="1200"/>
            </a:lvl1pPr>
          </a:lstStyle>
          <a:p>
            <a:r>
              <a:rPr lang="en-US" dirty="0"/>
              <a:t>Subtitle in one</a:t>
            </a:r>
            <a:r>
              <a:rPr lang="ru-RU" dirty="0"/>
              <a:t> </a:t>
            </a:r>
            <a:r>
              <a:rPr lang="en-US" dirty="0"/>
              <a:t>or two lines</a:t>
            </a:r>
          </a:p>
        </p:txBody>
      </p:sp>
    </p:spTree>
    <p:extLst>
      <p:ext uri="{BB962C8B-B14F-4D97-AF65-F5344CB8AC3E}">
        <p14:creationId xmlns:p14="http://schemas.microsoft.com/office/powerpoint/2010/main" val="22409502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List +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9">
            <a:extLst>
              <a:ext uri="{FF2B5EF4-FFF2-40B4-BE49-F238E27FC236}">
                <a16:creationId xmlns="" xmlns:a16="http://schemas.microsoft.com/office/drawing/2014/main" id="{E60DDD73-2743-8641-BB14-69B255AF1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999" y="360001"/>
            <a:ext cx="8207999" cy="68999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Heading in one</a:t>
            </a:r>
            <a:r>
              <a:rPr lang="ru-RU" dirty="0"/>
              <a:t> </a:t>
            </a:r>
            <a:r>
              <a:rPr lang="en-US" dirty="0"/>
              <a:t>or two lines</a:t>
            </a:r>
            <a:endParaRPr lang="ru-RU" dirty="0"/>
          </a:p>
        </p:txBody>
      </p:sp>
      <p:sp>
        <p:nvSpPr>
          <p:cNvPr id="17" name="Рисунок 4">
            <a:extLst>
              <a:ext uri="{FF2B5EF4-FFF2-40B4-BE49-F238E27FC236}">
                <a16:creationId xmlns="" xmlns:a16="http://schemas.microsoft.com/office/drawing/2014/main" id="{BF894E98-783E-194C-8A0B-D3189DCBE86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8000" y="1229998"/>
            <a:ext cx="576000" cy="478905"/>
          </a:xfrm>
        </p:spPr>
        <p:txBody>
          <a:bodyPr anchor="t">
            <a:normAutofit/>
          </a:bodyPr>
          <a:lstStyle>
            <a:lvl1pPr marL="0" indent="0" algn="ctr">
              <a:buNone/>
              <a:defRPr sz="900">
                <a:solidFill>
                  <a:srgbClr val="DBE1E2"/>
                </a:solidFill>
              </a:defRPr>
            </a:lvl1pPr>
          </a:lstStyle>
          <a:p>
            <a:r>
              <a:rPr lang="en-US" dirty="0" err="1"/>
              <a:t>Img</a:t>
            </a:r>
            <a:endParaRPr lang="ru-RU" dirty="0"/>
          </a:p>
        </p:txBody>
      </p:sp>
      <p:sp>
        <p:nvSpPr>
          <p:cNvPr id="25" name="Рисунок 4">
            <a:extLst>
              <a:ext uri="{FF2B5EF4-FFF2-40B4-BE49-F238E27FC236}">
                <a16:creationId xmlns="" xmlns:a16="http://schemas.microsoft.com/office/drawing/2014/main" id="{B7BE1905-EA19-A745-AE32-A9504309886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8000" y="1889998"/>
            <a:ext cx="576000" cy="478905"/>
          </a:xfrm>
        </p:spPr>
        <p:txBody>
          <a:bodyPr anchor="t">
            <a:normAutofit/>
          </a:bodyPr>
          <a:lstStyle>
            <a:lvl1pPr marL="0" indent="0" algn="ctr">
              <a:buNone/>
              <a:defRPr sz="900">
                <a:solidFill>
                  <a:srgbClr val="DBE1E2"/>
                </a:solidFill>
              </a:defRPr>
            </a:lvl1pPr>
          </a:lstStyle>
          <a:p>
            <a:r>
              <a:rPr lang="en-US" dirty="0" err="1"/>
              <a:t>Img</a:t>
            </a:r>
            <a:endParaRPr lang="ru-RU" dirty="0"/>
          </a:p>
        </p:txBody>
      </p:sp>
      <p:sp>
        <p:nvSpPr>
          <p:cNvPr id="27" name="Рисунок 4">
            <a:extLst>
              <a:ext uri="{FF2B5EF4-FFF2-40B4-BE49-F238E27FC236}">
                <a16:creationId xmlns="" xmlns:a16="http://schemas.microsoft.com/office/drawing/2014/main" id="{D9476146-815D-3F4E-87F2-6A7FDE07025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8000" y="2549998"/>
            <a:ext cx="576000" cy="478905"/>
          </a:xfrm>
        </p:spPr>
        <p:txBody>
          <a:bodyPr anchor="t">
            <a:normAutofit/>
          </a:bodyPr>
          <a:lstStyle>
            <a:lvl1pPr marL="0" indent="0" algn="ctr">
              <a:buNone/>
              <a:defRPr sz="900">
                <a:solidFill>
                  <a:srgbClr val="DBE1E2"/>
                </a:solidFill>
              </a:defRPr>
            </a:lvl1pPr>
          </a:lstStyle>
          <a:p>
            <a:r>
              <a:rPr lang="en-US" dirty="0" err="1"/>
              <a:t>Img</a:t>
            </a:r>
            <a:endParaRPr lang="ru-RU" dirty="0"/>
          </a:p>
        </p:txBody>
      </p:sp>
      <p:sp>
        <p:nvSpPr>
          <p:cNvPr id="29" name="Рисунок 4">
            <a:extLst>
              <a:ext uri="{FF2B5EF4-FFF2-40B4-BE49-F238E27FC236}">
                <a16:creationId xmlns="" xmlns:a16="http://schemas.microsoft.com/office/drawing/2014/main" id="{71421861-3253-4F46-B1C9-0F4F73E03D3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68000" y="3209998"/>
            <a:ext cx="576000" cy="478905"/>
          </a:xfrm>
        </p:spPr>
        <p:txBody>
          <a:bodyPr anchor="t">
            <a:normAutofit/>
          </a:bodyPr>
          <a:lstStyle>
            <a:lvl1pPr marL="0" indent="0" algn="ctr">
              <a:buNone/>
              <a:defRPr sz="900">
                <a:solidFill>
                  <a:srgbClr val="DBE1E2"/>
                </a:solidFill>
              </a:defRPr>
            </a:lvl1pPr>
          </a:lstStyle>
          <a:p>
            <a:r>
              <a:rPr lang="en-US" dirty="0" err="1"/>
              <a:t>Img</a:t>
            </a:r>
            <a:endParaRPr lang="ru-RU" dirty="0"/>
          </a:p>
        </p:txBody>
      </p:sp>
      <p:sp>
        <p:nvSpPr>
          <p:cNvPr id="31" name="Рисунок 4">
            <a:extLst>
              <a:ext uri="{FF2B5EF4-FFF2-40B4-BE49-F238E27FC236}">
                <a16:creationId xmlns="" xmlns:a16="http://schemas.microsoft.com/office/drawing/2014/main" id="{FB09B162-2ECA-E64C-9B76-199ED048CFF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68000" y="3869998"/>
            <a:ext cx="576000" cy="478905"/>
          </a:xfrm>
        </p:spPr>
        <p:txBody>
          <a:bodyPr anchor="t">
            <a:normAutofit/>
          </a:bodyPr>
          <a:lstStyle>
            <a:lvl1pPr marL="0" indent="0" algn="ctr">
              <a:buNone/>
              <a:defRPr sz="900">
                <a:solidFill>
                  <a:srgbClr val="DBE1E2"/>
                </a:solidFill>
              </a:defRPr>
            </a:lvl1pPr>
          </a:lstStyle>
          <a:p>
            <a:r>
              <a:rPr lang="en-US" dirty="0" err="1"/>
              <a:t>Img</a:t>
            </a:r>
            <a:endParaRPr lang="ru-RU" dirty="0"/>
          </a:p>
        </p:txBody>
      </p:sp>
      <p:sp>
        <p:nvSpPr>
          <p:cNvPr id="33" name="Рисунок 4">
            <a:extLst>
              <a:ext uri="{FF2B5EF4-FFF2-40B4-BE49-F238E27FC236}">
                <a16:creationId xmlns="" xmlns:a16="http://schemas.microsoft.com/office/drawing/2014/main" id="{21E0BEDB-42BE-B541-9E25-FCEFE979B06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68000" y="4530000"/>
            <a:ext cx="576000" cy="478905"/>
          </a:xfrm>
        </p:spPr>
        <p:txBody>
          <a:bodyPr anchor="t">
            <a:normAutofit/>
          </a:bodyPr>
          <a:lstStyle>
            <a:lvl1pPr marL="0" indent="0" algn="ctr">
              <a:buNone/>
              <a:defRPr sz="900">
                <a:solidFill>
                  <a:srgbClr val="DBE1E2"/>
                </a:solidFill>
              </a:defRPr>
            </a:lvl1pPr>
          </a:lstStyle>
          <a:p>
            <a:r>
              <a:rPr lang="en-US" dirty="0" err="1"/>
              <a:t>Img</a:t>
            </a:r>
            <a:endParaRPr lang="ru-RU" dirty="0"/>
          </a:p>
        </p:txBody>
      </p:sp>
      <p:sp>
        <p:nvSpPr>
          <p:cNvPr id="35" name="Text Placeholder 4">
            <a:extLst>
              <a:ext uri="{FF2B5EF4-FFF2-40B4-BE49-F238E27FC236}">
                <a16:creationId xmlns="" xmlns:a16="http://schemas.microsoft.com/office/drawing/2014/main" id="{90E4FC2F-2CA2-7647-9DCF-89AE5D0B67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60000" y="1230000"/>
            <a:ext cx="7416000" cy="480000"/>
          </a:xfrm>
        </p:spPr>
        <p:txBody>
          <a:bodyPr anchor="t">
            <a:noAutofit/>
          </a:bodyPr>
          <a:lstStyle>
            <a:lvl1pPr mar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800">
                <a:solidFill>
                  <a:srgbClr val="24313E"/>
                </a:solidFill>
              </a:defRPr>
            </a:lvl1pPr>
          </a:lstStyle>
          <a:p>
            <a:r>
              <a:rPr lang="en-US" dirty="0"/>
              <a:t>Subtext in </a:t>
            </a:r>
            <a:r>
              <a:rPr lang="ru-RU" dirty="0"/>
              <a:t>1-3 </a:t>
            </a:r>
            <a:r>
              <a:rPr lang="en-US" dirty="0"/>
              <a:t>lines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="" xmlns:a16="http://schemas.microsoft.com/office/drawing/2014/main" id="{FA0CD437-DB03-DC42-A307-602EC2C672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60000" y="1889998"/>
            <a:ext cx="7416000" cy="480000"/>
          </a:xfrm>
        </p:spPr>
        <p:txBody>
          <a:bodyPr anchor="t">
            <a:noAutofit/>
          </a:bodyPr>
          <a:lstStyle>
            <a:lvl1pPr mar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800">
                <a:solidFill>
                  <a:srgbClr val="24313E"/>
                </a:solidFill>
              </a:defRPr>
            </a:lvl1pPr>
          </a:lstStyle>
          <a:p>
            <a:r>
              <a:rPr lang="en-US" dirty="0"/>
              <a:t>Subtext in </a:t>
            </a:r>
            <a:r>
              <a:rPr lang="ru-RU" dirty="0"/>
              <a:t>1-3 </a:t>
            </a:r>
            <a:r>
              <a:rPr lang="en-US" dirty="0"/>
              <a:t>lines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="" xmlns:a16="http://schemas.microsoft.com/office/drawing/2014/main" id="{C98C0CFF-9660-9547-85C5-6336C821AA7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60000" y="2549997"/>
            <a:ext cx="7416000" cy="480000"/>
          </a:xfrm>
        </p:spPr>
        <p:txBody>
          <a:bodyPr anchor="t">
            <a:noAutofit/>
          </a:bodyPr>
          <a:lstStyle>
            <a:lvl1pPr mar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800">
                <a:solidFill>
                  <a:srgbClr val="24313E"/>
                </a:solidFill>
              </a:defRPr>
            </a:lvl1pPr>
          </a:lstStyle>
          <a:p>
            <a:r>
              <a:rPr lang="en-US" dirty="0"/>
              <a:t>Subtext in </a:t>
            </a:r>
            <a:r>
              <a:rPr lang="ru-RU" dirty="0"/>
              <a:t>1-3 </a:t>
            </a:r>
            <a:r>
              <a:rPr lang="en-US" dirty="0"/>
              <a:t>lines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="" xmlns:a16="http://schemas.microsoft.com/office/drawing/2014/main" id="{9B9B6221-528E-0246-BBFE-1BAA20BB6E3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60000" y="3209995"/>
            <a:ext cx="7416000" cy="480000"/>
          </a:xfrm>
        </p:spPr>
        <p:txBody>
          <a:bodyPr anchor="t">
            <a:noAutofit/>
          </a:bodyPr>
          <a:lstStyle>
            <a:lvl1pPr mar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800">
                <a:solidFill>
                  <a:srgbClr val="24313E"/>
                </a:solidFill>
              </a:defRPr>
            </a:lvl1pPr>
          </a:lstStyle>
          <a:p>
            <a:r>
              <a:rPr lang="en-US" dirty="0"/>
              <a:t>Subtext in </a:t>
            </a:r>
            <a:r>
              <a:rPr lang="ru-RU" dirty="0"/>
              <a:t>1-3 </a:t>
            </a:r>
            <a:r>
              <a:rPr lang="en-US" dirty="0"/>
              <a:t>lines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="" xmlns:a16="http://schemas.microsoft.com/office/drawing/2014/main" id="{530A5975-A43B-AB44-84DC-2E37240A81D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60000" y="3869993"/>
            <a:ext cx="7416000" cy="480000"/>
          </a:xfrm>
        </p:spPr>
        <p:txBody>
          <a:bodyPr anchor="t">
            <a:noAutofit/>
          </a:bodyPr>
          <a:lstStyle>
            <a:lvl1pPr mar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800">
                <a:solidFill>
                  <a:srgbClr val="24313E"/>
                </a:solidFill>
              </a:defRPr>
            </a:lvl1pPr>
          </a:lstStyle>
          <a:p>
            <a:r>
              <a:rPr lang="en-US" dirty="0"/>
              <a:t>Subtext in </a:t>
            </a:r>
            <a:r>
              <a:rPr lang="ru-RU" dirty="0"/>
              <a:t>1-3 </a:t>
            </a:r>
            <a:r>
              <a:rPr lang="en-US" dirty="0"/>
              <a:t>lines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="" xmlns:a16="http://schemas.microsoft.com/office/drawing/2014/main" id="{34EEE73E-AE81-5541-983F-A8D5693AD2E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60000" y="4529992"/>
            <a:ext cx="7416000" cy="480000"/>
          </a:xfrm>
        </p:spPr>
        <p:txBody>
          <a:bodyPr anchor="t">
            <a:noAutofit/>
          </a:bodyPr>
          <a:lstStyle>
            <a:lvl1pPr mar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800">
                <a:solidFill>
                  <a:srgbClr val="24313E"/>
                </a:solidFill>
              </a:defRPr>
            </a:lvl1pPr>
          </a:lstStyle>
          <a:p>
            <a:r>
              <a:rPr lang="en-US" dirty="0"/>
              <a:t>Subtext in </a:t>
            </a:r>
            <a:r>
              <a:rPr lang="ru-RU" dirty="0"/>
              <a:t>1-3 </a:t>
            </a:r>
            <a:r>
              <a:rPr lang="en-US" dirty="0"/>
              <a:t>lines</a:t>
            </a:r>
          </a:p>
        </p:txBody>
      </p:sp>
    </p:spTree>
    <p:extLst>
      <p:ext uri="{BB962C8B-B14F-4D97-AF65-F5344CB8AC3E}">
        <p14:creationId xmlns:p14="http://schemas.microsoft.com/office/powerpoint/2010/main" val="1669287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6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4">
            <a:extLst>
              <a:ext uri="{FF2B5EF4-FFF2-40B4-BE49-F238E27FC236}">
                <a16:creationId xmlns="" xmlns:a16="http://schemas.microsoft.com/office/drawing/2014/main" id="{DD72DB05-EB27-B541-B6F3-A833BFAE28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7998" y="1725000"/>
            <a:ext cx="2556000" cy="390000"/>
          </a:xfrm>
        </p:spPr>
        <p:txBody>
          <a:bodyPr anchor="b">
            <a:normAutofit/>
          </a:bodyPr>
          <a:lstStyle>
            <a:lvl1pPr algn="l">
              <a:defRPr sz="1200"/>
            </a:lvl1pPr>
          </a:lstStyle>
          <a:p>
            <a:r>
              <a:rPr lang="en-US" dirty="0"/>
              <a:t>Subtitle in one</a:t>
            </a:r>
            <a:r>
              <a:rPr lang="ru-RU" dirty="0"/>
              <a:t> </a:t>
            </a:r>
            <a:r>
              <a:rPr lang="en-US" dirty="0"/>
              <a:t>or two lines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="" xmlns:a16="http://schemas.microsoft.com/office/drawing/2014/main" id="{0C487D62-1B94-2F44-A5AA-86FC8F3974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7997" y="2144999"/>
            <a:ext cx="2556000" cy="1140000"/>
          </a:xfrm>
        </p:spPr>
        <p:txBody>
          <a:bodyPr anchor="t">
            <a:normAutofit/>
          </a:bodyPr>
          <a:lstStyle>
            <a:lvl1pPr mar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800">
                <a:solidFill>
                  <a:srgbClr val="24313E"/>
                </a:solidFill>
              </a:defRPr>
            </a:lvl1pPr>
          </a:lstStyle>
          <a:p>
            <a:r>
              <a:rPr lang="en-US" dirty="0"/>
              <a:t>Subtext in </a:t>
            </a:r>
            <a:r>
              <a:rPr lang="ru-RU" dirty="0"/>
              <a:t>1-8 </a:t>
            </a:r>
            <a:r>
              <a:rPr lang="en-US" dirty="0"/>
              <a:t>lines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="" xmlns:a16="http://schemas.microsoft.com/office/drawing/2014/main" id="{713393B2-C016-2F4D-B839-09A0DA8CCC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93998" y="2144999"/>
            <a:ext cx="2556000" cy="1140000"/>
          </a:xfrm>
        </p:spPr>
        <p:txBody>
          <a:bodyPr anchor="t">
            <a:normAutofit/>
          </a:bodyPr>
          <a:lstStyle>
            <a:lvl1pPr mar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800">
                <a:solidFill>
                  <a:srgbClr val="24313E"/>
                </a:solidFill>
              </a:defRPr>
            </a:lvl1pPr>
          </a:lstStyle>
          <a:p>
            <a:r>
              <a:rPr lang="en-US" dirty="0"/>
              <a:t>Subtext in </a:t>
            </a:r>
            <a:r>
              <a:rPr lang="ru-RU" dirty="0"/>
              <a:t>1-8 </a:t>
            </a:r>
            <a:r>
              <a:rPr lang="en-US" dirty="0"/>
              <a:t>lines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="" xmlns:a16="http://schemas.microsoft.com/office/drawing/2014/main" id="{BD69EFB7-FA40-E14A-A4FA-21641315325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20000" y="2144999"/>
            <a:ext cx="2556000" cy="1140000"/>
          </a:xfrm>
        </p:spPr>
        <p:txBody>
          <a:bodyPr anchor="t">
            <a:normAutofit/>
          </a:bodyPr>
          <a:lstStyle>
            <a:lvl1pPr mar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800">
                <a:solidFill>
                  <a:srgbClr val="24313E"/>
                </a:solidFill>
              </a:defRPr>
            </a:lvl1pPr>
          </a:lstStyle>
          <a:p>
            <a:r>
              <a:rPr lang="en-US" dirty="0"/>
              <a:t>Subtext in </a:t>
            </a:r>
            <a:r>
              <a:rPr lang="ru-RU" dirty="0"/>
              <a:t>1-8 </a:t>
            </a:r>
            <a:r>
              <a:rPr lang="en-US" dirty="0"/>
              <a:t>lines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="" xmlns:a16="http://schemas.microsoft.com/office/drawing/2014/main" id="{63D786DB-CA66-E44F-9E1C-4ECF3F5246E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93997" y="1725000"/>
            <a:ext cx="2556000" cy="390000"/>
          </a:xfrm>
        </p:spPr>
        <p:txBody>
          <a:bodyPr anchor="b">
            <a:normAutofit/>
          </a:bodyPr>
          <a:lstStyle>
            <a:lvl1pPr algn="l">
              <a:defRPr sz="1200"/>
            </a:lvl1pPr>
          </a:lstStyle>
          <a:p>
            <a:r>
              <a:rPr lang="en-US" dirty="0"/>
              <a:t>Subtitle in one</a:t>
            </a:r>
            <a:r>
              <a:rPr lang="ru-RU" dirty="0"/>
              <a:t> </a:t>
            </a:r>
            <a:r>
              <a:rPr lang="en-US" dirty="0"/>
              <a:t>or two lines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="" xmlns:a16="http://schemas.microsoft.com/office/drawing/2014/main" id="{CD69B6E4-2F96-F646-9DB7-E35A1F8B121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19996" y="1725000"/>
            <a:ext cx="2556000" cy="390000"/>
          </a:xfrm>
        </p:spPr>
        <p:txBody>
          <a:bodyPr anchor="b">
            <a:normAutofit/>
          </a:bodyPr>
          <a:lstStyle>
            <a:lvl1pPr algn="l">
              <a:defRPr sz="1200"/>
            </a:lvl1pPr>
          </a:lstStyle>
          <a:p>
            <a:r>
              <a:rPr lang="en-US" dirty="0"/>
              <a:t>Subtitle in one</a:t>
            </a:r>
            <a:r>
              <a:rPr lang="ru-RU" dirty="0"/>
              <a:t> </a:t>
            </a:r>
            <a:r>
              <a:rPr lang="en-US" dirty="0"/>
              <a:t>or two lines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="" xmlns:a16="http://schemas.microsoft.com/office/drawing/2014/main" id="{65C1DF5B-3E5A-1F48-8920-DA07AA4E589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7998" y="3450000"/>
            <a:ext cx="2556000" cy="390000"/>
          </a:xfrm>
        </p:spPr>
        <p:txBody>
          <a:bodyPr anchor="b">
            <a:normAutofit/>
          </a:bodyPr>
          <a:lstStyle>
            <a:lvl1pPr algn="l">
              <a:defRPr sz="1200"/>
            </a:lvl1pPr>
          </a:lstStyle>
          <a:p>
            <a:r>
              <a:rPr lang="en-US" dirty="0"/>
              <a:t>Subtitle in one</a:t>
            </a:r>
            <a:r>
              <a:rPr lang="ru-RU" dirty="0"/>
              <a:t> </a:t>
            </a:r>
            <a:r>
              <a:rPr lang="en-US" dirty="0"/>
              <a:t>or two lines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="" xmlns:a16="http://schemas.microsoft.com/office/drawing/2014/main" id="{FD4CECA6-565F-904C-BB70-E73B8E32A93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7997" y="3874367"/>
            <a:ext cx="2556000" cy="1140000"/>
          </a:xfrm>
        </p:spPr>
        <p:txBody>
          <a:bodyPr anchor="t">
            <a:normAutofit/>
          </a:bodyPr>
          <a:lstStyle>
            <a:lvl1pPr mar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800">
                <a:solidFill>
                  <a:srgbClr val="24313E"/>
                </a:solidFill>
              </a:defRPr>
            </a:lvl1pPr>
          </a:lstStyle>
          <a:p>
            <a:r>
              <a:rPr lang="en-US" dirty="0"/>
              <a:t>Subtext in </a:t>
            </a:r>
            <a:r>
              <a:rPr lang="ru-RU" dirty="0"/>
              <a:t>1-8 </a:t>
            </a:r>
            <a:r>
              <a:rPr lang="en-US" dirty="0"/>
              <a:t>lines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="" xmlns:a16="http://schemas.microsoft.com/office/drawing/2014/main" id="{C92CC8E9-C3D6-8A49-9961-730A5252186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293998" y="3874367"/>
            <a:ext cx="2556000" cy="1140000"/>
          </a:xfrm>
        </p:spPr>
        <p:txBody>
          <a:bodyPr anchor="t">
            <a:normAutofit/>
          </a:bodyPr>
          <a:lstStyle>
            <a:lvl1pPr mar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800">
                <a:solidFill>
                  <a:srgbClr val="24313E"/>
                </a:solidFill>
              </a:defRPr>
            </a:lvl1pPr>
          </a:lstStyle>
          <a:p>
            <a:r>
              <a:rPr lang="en-US" dirty="0"/>
              <a:t>Subtext in </a:t>
            </a:r>
            <a:r>
              <a:rPr lang="ru-RU" dirty="0"/>
              <a:t>1-8 </a:t>
            </a:r>
            <a:r>
              <a:rPr lang="en-US" dirty="0"/>
              <a:t>lines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="" xmlns:a16="http://schemas.microsoft.com/office/drawing/2014/main" id="{3B84E8C1-312E-4940-B3A4-5760668BB8E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20000" y="3874367"/>
            <a:ext cx="2556000" cy="1140000"/>
          </a:xfrm>
        </p:spPr>
        <p:txBody>
          <a:bodyPr anchor="t">
            <a:normAutofit/>
          </a:bodyPr>
          <a:lstStyle>
            <a:lvl1pPr mar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800">
                <a:solidFill>
                  <a:srgbClr val="24313E"/>
                </a:solidFill>
              </a:defRPr>
            </a:lvl1pPr>
          </a:lstStyle>
          <a:p>
            <a:r>
              <a:rPr lang="en-US" dirty="0"/>
              <a:t>Subtext in </a:t>
            </a:r>
            <a:r>
              <a:rPr lang="ru-RU" dirty="0"/>
              <a:t>1-8 </a:t>
            </a:r>
            <a:r>
              <a:rPr lang="en-US" dirty="0"/>
              <a:t>lines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="" xmlns:a16="http://schemas.microsoft.com/office/drawing/2014/main" id="{2E90C902-F7C6-D141-B733-CD2A6FEF7B8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3997" y="3450000"/>
            <a:ext cx="2556000" cy="390000"/>
          </a:xfrm>
        </p:spPr>
        <p:txBody>
          <a:bodyPr anchor="b">
            <a:normAutofit/>
          </a:bodyPr>
          <a:lstStyle>
            <a:lvl1pPr algn="l">
              <a:defRPr sz="1200"/>
            </a:lvl1pPr>
          </a:lstStyle>
          <a:p>
            <a:r>
              <a:rPr lang="en-US" dirty="0"/>
              <a:t>Subtitle in one</a:t>
            </a:r>
            <a:r>
              <a:rPr lang="ru-RU" dirty="0"/>
              <a:t> </a:t>
            </a:r>
            <a:r>
              <a:rPr lang="en-US" dirty="0"/>
              <a:t>or two lines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="" xmlns:a16="http://schemas.microsoft.com/office/drawing/2014/main" id="{61292E2B-84DE-A843-B344-A9BB33056C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19996" y="3450000"/>
            <a:ext cx="2556000" cy="390000"/>
          </a:xfrm>
        </p:spPr>
        <p:txBody>
          <a:bodyPr anchor="b">
            <a:normAutofit/>
          </a:bodyPr>
          <a:lstStyle>
            <a:lvl1pPr algn="l">
              <a:defRPr sz="1200"/>
            </a:lvl1pPr>
          </a:lstStyle>
          <a:p>
            <a:r>
              <a:rPr lang="en-US" dirty="0"/>
              <a:t>Subtitle in one</a:t>
            </a:r>
            <a:r>
              <a:rPr lang="ru-RU" dirty="0"/>
              <a:t> </a:t>
            </a:r>
            <a:r>
              <a:rPr lang="en-US" dirty="0"/>
              <a:t>or two lines</a:t>
            </a:r>
          </a:p>
        </p:txBody>
      </p:sp>
      <p:sp>
        <p:nvSpPr>
          <p:cNvPr id="30" name="Title 19">
            <a:extLst>
              <a:ext uri="{FF2B5EF4-FFF2-40B4-BE49-F238E27FC236}">
                <a16:creationId xmlns="" xmlns:a16="http://schemas.microsoft.com/office/drawing/2014/main" id="{1B458FED-51B8-E847-AE57-E109566AF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999" y="360001"/>
            <a:ext cx="8207999" cy="68999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Heading in one</a:t>
            </a:r>
            <a:r>
              <a:rPr lang="ru-RU" dirty="0"/>
              <a:t> </a:t>
            </a:r>
            <a:r>
              <a:rPr lang="en-US" dirty="0"/>
              <a:t>or two lines</a:t>
            </a:r>
            <a:endParaRPr lang="ru-RU" dirty="0"/>
          </a:p>
        </p:txBody>
      </p:sp>
      <p:sp>
        <p:nvSpPr>
          <p:cNvPr id="31" name="Text Placeholder 4">
            <a:extLst>
              <a:ext uri="{FF2B5EF4-FFF2-40B4-BE49-F238E27FC236}">
                <a16:creationId xmlns="" xmlns:a16="http://schemas.microsoft.com/office/drawing/2014/main" id="{EC74C48E-7CB9-4544-90BC-DF24CD8B6BC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8000" y="1080000"/>
            <a:ext cx="8207998" cy="480000"/>
          </a:xfrm>
        </p:spPr>
        <p:txBody>
          <a:bodyPr anchor="t">
            <a:noAutofit/>
          </a:bodyPr>
          <a:lstStyle>
            <a:lvl1pPr mar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800">
                <a:solidFill>
                  <a:srgbClr val="24313E"/>
                </a:solidFill>
              </a:defRPr>
            </a:lvl1pPr>
          </a:lstStyle>
          <a:p>
            <a:r>
              <a:rPr lang="en-US" dirty="0"/>
              <a:t>Subtext in </a:t>
            </a:r>
            <a:r>
              <a:rPr lang="ru-RU" dirty="0"/>
              <a:t>1-3 </a:t>
            </a:r>
            <a:r>
              <a:rPr lang="en-US" dirty="0"/>
              <a:t>lines</a:t>
            </a:r>
          </a:p>
        </p:txBody>
      </p:sp>
    </p:spTree>
    <p:extLst>
      <p:ext uri="{BB962C8B-B14F-4D97-AF65-F5344CB8AC3E}">
        <p14:creationId xmlns:p14="http://schemas.microsoft.com/office/powerpoint/2010/main" val="2281846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Central Image / 3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4">
            <a:extLst>
              <a:ext uri="{FF2B5EF4-FFF2-40B4-BE49-F238E27FC236}">
                <a16:creationId xmlns="" xmlns:a16="http://schemas.microsoft.com/office/drawing/2014/main" id="{65C1DF5B-3E5A-1F48-8920-DA07AA4E589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7998" y="4036435"/>
            <a:ext cx="2556000" cy="390000"/>
          </a:xfrm>
        </p:spPr>
        <p:txBody>
          <a:bodyPr anchor="b">
            <a:normAutofit/>
          </a:bodyPr>
          <a:lstStyle>
            <a:lvl1pPr algn="ctr">
              <a:defRPr sz="1200"/>
            </a:lvl1pPr>
          </a:lstStyle>
          <a:p>
            <a:r>
              <a:rPr lang="en-US" dirty="0"/>
              <a:t>Subtitle in one</a:t>
            </a:r>
            <a:r>
              <a:rPr lang="ru-RU" dirty="0"/>
              <a:t> </a:t>
            </a:r>
            <a:r>
              <a:rPr lang="en-US" dirty="0"/>
              <a:t>or two lines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="" xmlns:a16="http://schemas.microsoft.com/office/drawing/2014/main" id="{FD4CECA6-565F-904C-BB70-E73B8E32A93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7997" y="4460802"/>
            <a:ext cx="2556000" cy="553565"/>
          </a:xfrm>
        </p:spPr>
        <p:txBody>
          <a:bodyPr anchor="t">
            <a:normAutofit/>
          </a:bodyPr>
          <a:lstStyle>
            <a:lvl1pPr mar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800">
                <a:solidFill>
                  <a:srgbClr val="24313E"/>
                </a:solidFill>
              </a:defRPr>
            </a:lvl1pPr>
          </a:lstStyle>
          <a:p>
            <a:r>
              <a:rPr lang="en-US" dirty="0"/>
              <a:t>Subtext in </a:t>
            </a:r>
            <a:r>
              <a:rPr lang="ru-RU" dirty="0"/>
              <a:t>1-4 </a:t>
            </a:r>
            <a:r>
              <a:rPr lang="en-US" dirty="0"/>
              <a:t>lines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="" xmlns:a16="http://schemas.microsoft.com/office/drawing/2014/main" id="{C92CC8E9-C3D6-8A49-9961-730A5252186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293998" y="4460802"/>
            <a:ext cx="2556000" cy="553565"/>
          </a:xfrm>
        </p:spPr>
        <p:txBody>
          <a:bodyPr anchor="t">
            <a:normAutofit/>
          </a:bodyPr>
          <a:lstStyle>
            <a:lvl1pPr mar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800">
                <a:solidFill>
                  <a:srgbClr val="24313E"/>
                </a:solidFill>
              </a:defRPr>
            </a:lvl1pPr>
          </a:lstStyle>
          <a:p>
            <a:r>
              <a:rPr lang="en-US" dirty="0"/>
              <a:t>Subtext in </a:t>
            </a:r>
            <a:r>
              <a:rPr lang="ru-RU" dirty="0"/>
              <a:t>1-4 </a:t>
            </a:r>
            <a:r>
              <a:rPr lang="en-US" dirty="0"/>
              <a:t>lines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="" xmlns:a16="http://schemas.microsoft.com/office/drawing/2014/main" id="{3B84E8C1-312E-4940-B3A4-5760668BB8E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20000" y="4460802"/>
            <a:ext cx="2556000" cy="553565"/>
          </a:xfrm>
        </p:spPr>
        <p:txBody>
          <a:bodyPr anchor="t">
            <a:normAutofit/>
          </a:bodyPr>
          <a:lstStyle>
            <a:lvl1pPr mar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800">
                <a:solidFill>
                  <a:srgbClr val="24313E"/>
                </a:solidFill>
              </a:defRPr>
            </a:lvl1pPr>
          </a:lstStyle>
          <a:p>
            <a:r>
              <a:rPr lang="en-US" dirty="0"/>
              <a:t>Subtext in </a:t>
            </a:r>
            <a:r>
              <a:rPr lang="ru-RU" dirty="0"/>
              <a:t>1-4 </a:t>
            </a:r>
            <a:r>
              <a:rPr lang="en-US" dirty="0"/>
              <a:t>lines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="" xmlns:a16="http://schemas.microsoft.com/office/drawing/2014/main" id="{2E90C902-F7C6-D141-B733-CD2A6FEF7B8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3997" y="4036435"/>
            <a:ext cx="2556000" cy="390000"/>
          </a:xfrm>
        </p:spPr>
        <p:txBody>
          <a:bodyPr anchor="b">
            <a:normAutofit/>
          </a:bodyPr>
          <a:lstStyle>
            <a:lvl1pPr algn="ctr">
              <a:defRPr sz="1200"/>
            </a:lvl1pPr>
          </a:lstStyle>
          <a:p>
            <a:r>
              <a:rPr lang="en-US" dirty="0"/>
              <a:t>Subtitle in one</a:t>
            </a:r>
            <a:r>
              <a:rPr lang="ru-RU" dirty="0"/>
              <a:t> </a:t>
            </a:r>
            <a:r>
              <a:rPr lang="en-US" dirty="0"/>
              <a:t>or two lines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="" xmlns:a16="http://schemas.microsoft.com/office/drawing/2014/main" id="{61292E2B-84DE-A843-B344-A9BB33056C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19996" y="4036435"/>
            <a:ext cx="2556000" cy="390000"/>
          </a:xfrm>
        </p:spPr>
        <p:txBody>
          <a:bodyPr anchor="b">
            <a:normAutofit/>
          </a:bodyPr>
          <a:lstStyle>
            <a:lvl1pPr algn="ctr">
              <a:defRPr sz="1200"/>
            </a:lvl1pPr>
          </a:lstStyle>
          <a:p>
            <a:r>
              <a:rPr lang="en-US" dirty="0"/>
              <a:t>Subtitle in one</a:t>
            </a:r>
            <a:r>
              <a:rPr lang="ru-RU" dirty="0"/>
              <a:t> </a:t>
            </a:r>
            <a:r>
              <a:rPr lang="en-US" dirty="0"/>
              <a:t>or two lines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="" xmlns:a16="http://schemas.microsoft.com/office/drawing/2014/main" id="{490911B3-22EF-6F47-BD62-D33FFD3B8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999" y="360001"/>
            <a:ext cx="8207999" cy="68999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Heading in one</a:t>
            </a:r>
            <a:br>
              <a:rPr lang="en-US" dirty="0"/>
            </a:br>
            <a:r>
              <a:rPr lang="en-US" dirty="0"/>
              <a:t>or two lines</a:t>
            </a:r>
            <a:endParaRPr lang="ru-RU" dirty="0"/>
          </a:p>
        </p:txBody>
      </p:sp>
      <p:sp>
        <p:nvSpPr>
          <p:cNvPr id="29" name="Text Placeholder 4">
            <a:extLst>
              <a:ext uri="{FF2B5EF4-FFF2-40B4-BE49-F238E27FC236}">
                <a16:creationId xmlns="" xmlns:a16="http://schemas.microsoft.com/office/drawing/2014/main" id="{C00BAD6D-A1A5-9846-8A40-E3B1938D94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8000" y="1080001"/>
            <a:ext cx="8207998" cy="360000"/>
          </a:xfrm>
        </p:spPr>
        <p:txBody>
          <a:bodyPr anchor="t">
            <a:noAutofit/>
          </a:bodyPr>
          <a:lstStyle>
            <a:lvl1pPr mar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800">
                <a:solidFill>
                  <a:srgbClr val="24313E"/>
                </a:solidFill>
              </a:defRPr>
            </a:lvl1pPr>
          </a:lstStyle>
          <a:p>
            <a:r>
              <a:rPr lang="en-US" dirty="0"/>
              <a:t>Subtext in </a:t>
            </a:r>
            <a:r>
              <a:rPr lang="ru-RU" dirty="0"/>
              <a:t>1-3 </a:t>
            </a:r>
            <a:r>
              <a:rPr lang="en-US" dirty="0"/>
              <a:t>lines</a:t>
            </a:r>
          </a:p>
        </p:txBody>
      </p:sp>
      <p:sp>
        <p:nvSpPr>
          <p:cNvPr id="30" name="Picture Placeholder 8">
            <a:extLst>
              <a:ext uri="{FF2B5EF4-FFF2-40B4-BE49-F238E27FC236}">
                <a16:creationId xmlns="" xmlns:a16="http://schemas.microsoft.com/office/drawing/2014/main" id="{7EC6E441-D9E7-064F-89CF-0025DA843F4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412000" y="1586904"/>
            <a:ext cx="4320000" cy="2310000"/>
          </a:xfrm>
        </p:spPr>
        <p:txBody>
          <a:bodyPr/>
          <a:lstStyle/>
          <a:p>
            <a:r>
              <a:rPr lang="en-US" dirty="0" err="1"/>
              <a:t>Img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68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="" xmlns:a16="http://schemas.microsoft.com/office/drawing/2014/main" id="{982BB14F-D658-E048-B79A-0FBB200928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999" y="2167535"/>
            <a:ext cx="8207999" cy="689999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 dirty="0"/>
              <a:t>Heading in one</a:t>
            </a:r>
            <a:r>
              <a:rPr lang="ru-RU" dirty="0"/>
              <a:t> </a:t>
            </a:r>
            <a:r>
              <a:rPr lang="en-US" dirty="0"/>
              <a:t>or two lines</a:t>
            </a:r>
            <a:endParaRPr lang="ru-RU" dirty="0"/>
          </a:p>
        </p:txBody>
      </p:sp>
      <p:sp>
        <p:nvSpPr>
          <p:cNvPr id="14" name="Text Placeholder 4">
            <a:extLst>
              <a:ext uri="{FF2B5EF4-FFF2-40B4-BE49-F238E27FC236}">
                <a16:creationId xmlns="" xmlns:a16="http://schemas.microsoft.com/office/drawing/2014/main" id="{28D6C6A3-DF0B-DA48-B482-882D7854F16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8000" y="2887534"/>
            <a:ext cx="8207998" cy="480000"/>
          </a:xfrm>
        </p:spPr>
        <p:txBody>
          <a:bodyPr anchor="t">
            <a:noAutofit/>
          </a:bodyPr>
          <a:lstStyle>
            <a:lvl1pPr mar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800">
                <a:solidFill>
                  <a:srgbClr val="24313E"/>
                </a:solidFill>
              </a:defRPr>
            </a:lvl1pPr>
          </a:lstStyle>
          <a:p>
            <a:r>
              <a:rPr lang="en-US" dirty="0"/>
              <a:t>Subtext in </a:t>
            </a:r>
            <a:r>
              <a:rPr lang="ru-RU" dirty="0"/>
              <a:t>1-3 </a:t>
            </a:r>
            <a:r>
              <a:rPr lang="en-US" dirty="0"/>
              <a:t>lines</a:t>
            </a:r>
          </a:p>
        </p:txBody>
      </p:sp>
    </p:spTree>
    <p:extLst>
      <p:ext uri="{BB962C8B-B14F-4D97-AF65-F5344CB8AC3E}">
        <p14:creationId xmlns:p14="http://schemas.microsoft.com/office/powerpoint/2010/main" val="3834603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con / Colored">
    <p:bg>
      <p:bgPr>
        <a:solidFill>
          <a:srgbClr val="4083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="" xmlns:a16="http://schemas.microsoft.com/office/drawing/2014/main" id="{982BB14F-D658-E048-B79A-0FBB200928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999" y="2940001"/>
            <a:ext cx="8207999" cy="689999"/>
          </a:xfrm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Heading in one</a:t>
            </a:r>
            <a:r>
              <a:rPr lang="ru-RU" dirty="0"/>
              <a:t> </a:t>
            </a:r>
            <a:r>
              <a:rPr lang="en-US" dirty="0"/>
              <a:t>or two lines</a:t>
            </a:r>
            <a:endParaRPr lang="ru-RU" dirty="0"/>
          </a:p>
        </p:txBody>
      </p:sp>
      <p:sp>
        <p:nvSpPr>
          <p:cNvPr id="4" name="Рисунок 4">
            <a:extLst>
              <a:ext uri="{FF2B5EF4-FFF2-40B4-BE49-F238E27FC236}">
                <a16:creationId xmlns="" xmlns:a16="http://schemas.microsoft.com/office/drawing/2014/main" id="{101A6BD5-4BB5-9F4C-AD8D-0DE43658693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011132" y="1950000"/>
            <a:ext cx="1121734" cy="935832"/>
          </a:xfrm>
        </p:spPr>
        <p:txBody>
          <a:bodyPr anchor="t">
            <a:normAutofit/>
          </a:bodyPr>
          <a:lstStyle>
            <a:lvl1pPr marL="0" indent="0" algn="ctr">
              <a:buNone/>
              <a:defRPr sz="1000">
                <a:solidFill>
                  <a:srgbClr val="DBE1E2"/>
                </a:solidFill>
              </a:defRPr>
            </a:lvl1pPr>
          </a:lstStyle>
          <a:p>
            <a:r>
              <a:rPr lang="en-US" dirty="0" err="1"/>
              <a:t>Img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4002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="" xmlns:a16="http://schemas.microsoft.com/office/drawing/2014/main" id="{982BB14F-D658-E048-B79A-0FBB200928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999" y="360001"/>
            <a:ext cx="8207999" cy="68999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Heading in one</a:t>
            </a:r>
            <a:r>
              <a:rPr lang="ru-RU" dirty="0"/>
              <a:t> </a:t>
            </a:r>
            <a:r>
              <a:rPr lang="en-US" dirty="0"/>
              <a:t>or two lines</a:t>
            </a:r>
            <a:endParaRPr lang="ru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463AC57-CB7E-4249-88C4-F5AF2C2D3C2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000" y="1229999"/>
            <a:ext cx="8207998" cy="3784368"/>
          </a:xfrm>
        </p:spPr>
        <p:txBody>
          <a:bodyPr anchor="t">
            <a:noAutofit/>
          </a:bodyPr>
          <a:lstStyle>
            <a:lvl1pPr mar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800">
                <a:solidFill>
                  <a:srgbClr val="24313E"/>
                </a:solidFill>
              </a:defRPr>
            </a:lvl1pPr>
          </a:lstStyle>
          <a:p>
            <a:pPr lvl="0"/>
            <a:r>
              <a:rPr lang="en-US" dirty="0"/>
              <a:t>Text Area</a:t>
            </a:r>
          </a:p>
        </p:txBody>
      </p:sp>
    </p:spTree>
    <p:extLst>
      <p:ext uri="{BB962C8B-B14F-4D97-AF65-F5344CB8AC3E}">
        <p14:creationId xmlns:p14="http://schemas.microsoft.com/office/powerpoint/2010/main" val="3736178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/ 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FFC642D7-4F05-9144-957D-90687F3A83F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8000" y="1740000"/>
            <a:ext cx="8207998" cy="5250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Img</a:t>
            </a:r>
            <a:endParaRPr lang="ru-RU" dirty="0"/>
          </a:p>
        </p:txBody>
      </p:sp>
      <p:sp>
        <p:nvSpPr>
          <p:cNvPr id="20" name="Title 19">
            <a:extLst>
              <a:ext uri="{FF2B5EF4-FFF2-40B4-BE49-F238E27FC236}">
                <a16:creationId xmlns="" xmlns:a16="http://schemas.microsoft.com/office/drawing/2014/main" id="{982BB14F-D658-E048-B79A-0FBB200928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999" y="360001"/>
            <a:ext cx="8207999" cy="68999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Heading in one</a:t>
            </a:r>
            <a:r>
              <a:rPr lang="ru-RU" dirty="0"/>
              <a:t> </a:t>
            </a:r>
            <a:r>
              <a:rPr lang="en-US" dirty="0"/>
              <a:t>or two lines</a:t>
            </a:r>
            <a:endParaRPr lang="ru-RU" dirty="0"/>
          </a:p>
        </p:txBody>
      </p:sp>
      <p:sp>
        <p:nvSpPr>
          <p:cNvPr id="14" name="Text Placeholder 4">
            <a:extLst>
              <a:ext uri="{FF2B5EF4-FFF2-40B4-BE49-F238E27FC236}">
                <a16:creationId xmlns="" xmlns:a16="http://schemas.microsoft.com/office/drawing/2014/main" id="{28D6C6A3-DF0B-DA48-B482-882D7854F16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8000" y="1080000"/>
            <a:ext cx="8207998" cy="480000"/>
          </a:xfrm>
        </p:spPr>
        <p:txBody>
          <a:bodyPr anchor="t">
            <a:noAutofit/>
          </a:bodyPr>
          <a:lstStyle>
            <a:lvl1pPr mar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800">
                <a:solidFill>
                  <a:srgbClr val="24313E"/>
                </a:solidFill>
              </a:defRPr>
            </a:lvl1pPr>
          </a:lstStyle>
          <a:p>
            <a:r>
              <a:rPr lang="en-US" dirty="0"/>
              <a:t>Subtext in </a:t>
            </a:r>
            <a:r>
              <a:rPr lang="ru-RU" dirty="0"/>
              <a:t>1-3 </a:t>
            </a:r>
            <a:r>
              <a:rPr lang="en-US" dirty="0"/>
              <a:t>lines</a:t>
            </a:r>
          </a:p>
        </p:txBody>
      </p:sp>
    </p:spTree>
    <p:extLst>
      <p:ext uri="{BB962C8B-B14F-4D97-AF65-F5344CB8AC3E}">
        <p14:creationId xmlns:p14="http://schemas.microsoft.com/office/powerpoint/2010/main" val="3693112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4 Texts / Right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FFC642D7-4F05-9144-957D-90687F3A83F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931999" y="360000"/>
            <a:ext cx="7812000" cy="4890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Img</a:t>
            </a:r>
            <a:endParaRPr lang="ru-RU" dirty="0"/>
          </a:p>
        </p:txBody>
      </p:sp>
      <p:sp>
        <p:nvSpPr>
          <p:cNvPr id="20" name="Title 19">
            <a:extLst>
              <a:ext uri="{FF2B5EF4-FFF2-40B4-BE49-F238E27FC236}">
                <a16:creationId xmlns="" xmlns:a16="http://schemas.microsoft.com/office/drawing/2014/main" id="{982BB14F-D658-E048-B79A-0FBB200928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999" y="360000"/>
            <a:ext cx="4248000" cy="690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Heading in one</a:t>
            </a:r>
            <a:r>
              <a:rPr lang="ru-RU" dirty="0"/>
              <a:t> </a:t>
            </a:r>
            <a:r>
              <a:rPr lang="en-US" dirty="0"/>
              <a:t>or two lines</a:t>
            </a:r>
            <a:endParaRPr lang="ru-RU" dirty="0"/>
          </a:p>
        </p:txBody>
      </p:sp>
      <p:sp>
        <p:nvSpPr>
          <p:cNvPr id="28" name="Text Placeholder 4">
            <a:extLst>
              <a:ext uri="{FF2B5EF4-FFF2-40B4-BE49-F238E27FC236}">
                <a16:creationId xmlns="" xmlns:a16="http://schemas.microsoft.com/office/drawing/2014/main" id="{A4E1EB22-8517-C944-ADEB-A80106D6E8D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99" y="1080000"/>
            <a:ext cx="4248000" cy="480000"/>
          </a:xfrm>
        </p:spPr>
        <p:txBody>
          <a:bodyPr anchor="t">
            <a:noAutofit/>
          </a:bodyPr>
          <a:lstStyle>
            <a:lvl1pPr mar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800">
                <a:solidFill>
                  <a:srgbClr val="24313E"/>
                </a:solidFill>
              </a:defRPr>
            </a:lvl1pPr>
          </a:lstStyle>
          <a:p>
            <a:r>
              <a:rPr lang="en-US" dirty="0"/>
              <a:t>Subtext in </a:t>
            </a:r>
            <a:r>
              <a:rPr lang="ru-RU" dirty="0"/>
              <a:t>1-3 </a:t>
            </a:r>
            <a:r>
              <a:rPr lang="en-US" dirty="0"/>
              <a:t>lines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="" xmlns:a16="http://schemas.microsoft.com/office/drawing/2014/main" id="{4CABAF6F-97D8-F346-A2F8-511BC34769D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8000" y="1725000"/>
            <a:ext cx="2015999" cy="390000"/>
          </a:xfrm>
        </p:spPr>
        <p:txBody>
          <a:bodyPr anchor="b">
            <a:normAutofit/>
          </a:bodyPr>
          <a:lstStyle>
            <a:lvl1pPr algn="l">
              <a:defRPr sz="1200"/>
            </a:lvl1pPr>
          </a:lstStyle>
          <a:p>
            <a:r>
              <a:rPr lang="en-US" dirty="0"/>
              <a:t>Subtitle in one</a:t>
            </a:r>
            <a:r>
              <a:rPr lang="ru-RU" dirty="0"/>
              <a:t> </a:t>
            </a:r>
            <a:r>
              <a:rPr lang="en-US" dirty="0"/>
              <a:t>or two lines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="" xmlns:a16="http://schemas.microsoft.com/office/drawing/2014/main" id="{094D188B-15EF-C945-B91F-3A0D07D15A6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8000" y="2144999"/>
            <a:ext cx="2015999" cy="1140000"/>
          </a:xfrm>
        </p:spPr>
        <p:txBody>
          <a:bodyPr anchor="t">
            <a:normAutofit/>
          </a:bodyPr>
          <a:lstStyle>
            <a:lvl1pPr mar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800">
                <a:solidFill>
                  <a:srgbClr val="24313E"/>
                </a:solidFill>
              </a:defRPr>
            </a:lvl1pPr>
          </a:lstStyle>
          <a:p>
            <a:r>
              <a:rPr lang="en-US" dirty="0"/>
              <a:t>Subtext in </a:t>
            </a:r>
            <a:r>
              <a:rPr lang="ru-RU" dirty="0"/>
              <a:t>1-8 </a:t>
            </a:r>
            <a:r>
              <a:rPr lang="en-US" dirty="0"/>
              <a:t>lines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="" xmlns:a16="http://schemas.microsoft.com/office/drawing/2014/main" id="{DC080F2C-2A41-2443-8736-9B94D68B0FB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700000" y="2144999"/>
            <a:ext cx="2015999" cy="1140000"/>
          </a:xfrm>
        </p:spPr>
        <p:txBody>
          <a:bodyPr anchor="t">
            <a:normAutofit/>
          </a:bodyPr>
          <a:lstStyle>
            <a:lvl1pPr mar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800">
                <a:solidFill>
                  <a:srgbClr val="24313E"/>
                </a:solidFill>
              </a:defRPr>
            </a:lvl1pPr>
          </a:lstStyle>
          <a:p>
            <a:r>
              <a:rPr lang="en-US" dirty="0"/>
              <a:t>Subtext in </a:t>
            </a:r>
            <a:r>
              <a:rPr lang="ru-RU" dirty="0"/>
              <a:t>1-8 </a:t>
            </a:r>
            <a:r>
              <a:rPr lang="en-US" dirty="0"/>
              <a:t>lines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="" xmlns:a16="http://schemas.microsoft.com/office/drawing/2014/main" id="{2A36E744-320E-8146-901A-4374149B7F8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699999" y="3450000"/>
            <a:ext cx="2015999" cy="390000"/>
          </a:xfrm>
        </p:spPr>
        <p:txBody>
          <a:bodyPr anchor="b">
            <a:normAutofit/>
          </a:bodyPr>
          <a:lstStyle>
            <a:lvl1pPr algn="l">
              <a:defRPr sz="1200"/>
            </a:lvl1pPr>
          </a:lstStyle>
          <a:p>
            <a:r>
              <a:rPr lang="en-US" dirty="0"/>
              <a:t>Subtitle in one</a:t>
            </a:r>
            <a:r>
              <a:rPr lang="ru-RU" dirty="0"/>
              <a:t> </a:t>
            </a:r>
            <a:r>
              <a:rPr lang="en-US" dirty="0"/>
              <a:t>or two lines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="" xmlns:a16="http://schemas.microsoft.com/office/drawing/2014/main" id="{95D09531-E839-8B48-B74E-26FF64AE91B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7999" y="3450000"/>
            <a:ext cx="2015999" cy="390000"/>
          </a:xfrm>
        </p:spPr>
        <p:txBody>
          <a:bodyPr anchor="b">
            <a:normAutofit/>
          </a:bodyPr>
          <a:lstStyle>
            <a:lvl1pPr algn="l">
              <a:defRPr sz="1200"/>
            </a:lvl1pPr>
          </a:lstStyle>
          <a:p>
            <a:r>
              <a:rPr lang="en-US" dirty="0"/>
              <a:t>Subtitle in one</a:t>
            </a:r>
            <a:r>
              <a:rPr lang="ru-RU" dirty="0"/>
              <a:t> </a:t>
            </a:r>
            <a:r>
              <a:rPr lang="en-US" dirty="0"/>
              <a:t>or two lines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="" xmlns:a16="http://schemas.microsoft.com/office/drawing/2014/main" id="{5ECE3761-CE87-8C4F-9FB7-6C8D662457B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7999" y="3874367"/>
            <a:ext cx="2015999" cy="1140000"/>
          </a:xfrm>
        </p:spPr>
        <p:txBody>
          <a:bodyPr>
            <a:normAutofit/>
          </a:bodyPr>
          <a:lstStyle>
            <a:lvl1pPr mar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800">
                <a:solidFill>
                  <a:srgbClr val="24313E"/>
                </a:solidFill>
              </a:defRPr>
            </a:lvl1pPr>
          </a:lstStyle>
          <a:p>
            <a:r>
              <a:rPr lang="en-US" dirty="0"/>
              <a:t>Subtext in </a:t>
            </a:r>
            <a:r>
              <a:rPr lang="ru-RU" dirty="0"/>
              <a:t>1-8 </a:t>
            </a:r>
            <a:r>
              <a:rPr lang="en-US" dirty="0"/>
              <a:t>lines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="" xmlns:a16="http://schemas.microsoft.com/office/drawing/2014/main" id="{46263E8E-3A21-F64D-AAAB-B18DBC88A9C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699999" y="3874367"/>
            <a:ext cx="2015999" cy="1140000"/>
          </a:xfrm>
        </p:spPr>
        <p:txBody>
          <a:bodyPr>
            <a:normAutofit/>
          </a:bodyPr>
          <a:lstStyle>
            <a:lvl1pPr mar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800">
                <a:solidFill>
                  <a:srgbClr val="24313E"/>
                </a:solidFill>
              </a:defRPr>
            </a:lvl1pPr>
          </a:lstStyle>
          <a:p>
            <a:r>
              <a:rPr lang="en-US" dirty="0"/>
              <a:t>Subtext in </a:t>
            </a:r>
            <a:r>
              <a:rPr lang="ru-RU" dirty="0"/>
              <a:t>1-8 </a:t>
            </a:r>
            <a:r>
              <a:rPr lang="en-US" dirty="0"/>
              <a:t>lines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="" xmlns:a16="http://schemas.microsoft.com/office/drawing/2014/main" id="{1046BC08-90C9-2248-A66B-771D6C78A2C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699998" y="1725000"/>
            <a:ext cx="2015999" cy="390000"/>
          </a:xfrm>
        </p:spPr>
        <p:txBody>
          <a:bodyPr anchor="b">
            <a:normAutofit/>
          </a:bodyPr>
          <a:lstStyle>
            <a:lvl1pPr algn="l">
              <a:defRPr sz="1200"/>
            </a:lvl1pPr>
          </a:lstStyle>
          <a:p>
            <a:r>
              <a:rPr lang="en-US" dirty="0"/>
              <a:t>Subtitle in one</a:t>
            </a:r>
            <a:r>
              <a:rPr lang="ru-RU" dirty="0"/>
              <a:t> </a:t>
            </a:r>
            <a:r>
              <a:rPr lang="en-US" dirty="0"/>
              <a:t>or two lines</a:t>
            </a:r>
          </a:p>
        </p:txBody>
      </p:sp>
    </p:spTree>
    <p:extLst>
      <p:ext uri="{BB962C8B-B14F-4D97-AF65-F5344CB8AC3E}">
        <p14:creationId xmlns:p14="http://schemas.microsoft.com/office/powerpoint/2010/main" val="4280847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4 Texts / Left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FFC642D7-4F05-9144-957D-90687F3A83F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3600003" y="360000"/>
            <a:ext cx="7812000" cy="4890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Img</a:t>
            </a:r>
            <a:endParaRPr lang="ru-RU" dirty="0"/>
          </a:p>
        </p:txBody>
      </p:sp>
      <p:sp>
        <p:nvSpPr>
          <p:cNvPr id="11" name="Text Placeholder 4">
            <a:extLst>
              <a:ext uri="{FF2B5EF4-FFF2-40B4-BE49-F238E27FC236}">
                <a16:creationId xmlns="" xmlns:a16="http://schemas.microsoft.com/office/drawing/2014/main" id="{485E14D0-1AC6-514C-85DA-E6E2F7B4D1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8000" y="1725000"/>
            <a:ext cx="2015999" cy="390000"/>
          </a:xfrm>
        </p:spPr>
        <p:txBody>
          <a:bodyPr anchor="b">
            <a:normAutofit/>
          </a:bodyPr>
          <a:lstStyle>
            <a:lvl1pPr algn="l">
              <a:defRPr sz="1200"/>
            </a:lvl1pPr>
          </a:lstStyle>
          <a:p>
            <a:r>
              <a:rPr lang="en-US" dirty="0"/>
              <a:t>Subtitle in one</a:t>
            </a:r>
            <a:r>
              <a:rPr lang="ru-RU" dirty="0"/>
              <a:t> </a:t>
            </a:r>
            <a:r>
              <a:rPr lang="en-US" dirty="0"/>
              <a:t>or two lines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="" xmlns:a16="http://schemas.microsoft.com/office/drawing/2014/main" id="{4F4D2035-4F20-7E45-B7A4-EAAFEDC4B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8000" y="2144999"/>
            <a:ext cx="2015999" cy="1140000"/>
          </a:xfrm>
        </p:spPr>
        <p:txBody>
          <a:bodyPr anchor="t">
            <a:normAutofit/>
          </a:bodyPr>
          <a:lstStyle>
            <a:lvl1pPr mar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800">
                <a:solidFill>
                  <a:srgbClr val="24313E"/>
                </a:solidFill>
              </a:defRPr>
            </a:lvl1pPr>
          </a:lstStyle>
          <a:p>
            <a:r>
              <a:rPr lang="en-US" dirty="0"/>
              <a:t>Subtext in </a:t>
            </a:r>
            <a:r>
              <a:rPr lang="ru-RU" dirty="0"/>
              <a:t>1-8 </a:t>
            </a:r>
            <a:r>
              <a:rPr lang="en-US" dirty="0"/>
              <a:t>lines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="" xmlns:a16="http://schemas.microsoft.com/office/drawing/2014/main" id="{CA45A8C2-6832-E74E-9589-28DDD4B041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60000" y="2144999"/>
            <a:ext cx="2015999" cy="1140000"/>
          </a:xfrm>
        </p:spPr>
        <p:txBody>
          <a:bodyPr anchor="t">
            <a:normAutofit/>
          </a:bodyPr>
          <a:lstStyle>
            <a:lvl1pPr mar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800">
                <a:solidFill>
                  <a:srgbClr val="24313E"/>
                </a:solidFill>
              </a:defRPr>
            </a:lvl1pPr>
          </a:lstStyle>
          <a:p>
            <a:r>
              <a:rPr lang="en-US" dirty="0"/>
              <a:t>Subtext in </a:t>
            </a:r>
            <a:r>
              <a:rPr lang="ru-RU" dirty="0"/>
              <a:t>1-8 </a:t>
            </a:r>
            <a:r>
              <a:rPr lang="en-US" dirty="0"/>
              <a:t>lines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="" xmlns:a16="http://schemas.microsoft.com/office/drawing/2014/main" id="{F98D5DDD-EB82-DC42-BE89-FD947ACC953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59999" y="3450000"/>
            <a:ext cx="2015999" cy="390000"/>
          </a:xfrm>
        </p:spPr>
        <p:txBody>
          <a:bodyPr anchor="b">
            <a:normAutofit/>
          </a:bodyPr>
          <a:lstStyle>
            <a:lvl1pPr algn="l">
              <a:defRPr sz="1200"/>
            </a:lvl1pPr>
          </a:lstStyle>
          <a:p>
            <a:r>
              <a:rPr lang="en-US" dirty="0"/>
              <a:t>Subtitle in one</a:t>
            </a:r>
            <a:r>
              <a:rPr lang="ru-RU" dirty="0"/>
              <a:t> </a:t>
            </a:r>
            <a:r>
              <a:rPr lang="en-US" dirty="0"/>
              <a:t>or two lines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="" xmlns:a16="http://schemas.microsoft.com/office/drawing/2014/main" id="{BF4FCAB8-4645-BE4A-A247-E983D8236EF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7999" y="3450000"/>
            <a:ext cx="2015999" cy="390000"/>
          </a:xfrm>
        </p:spPr>
        <p:txBody>
          <a:bodyPr anchor="b">
            <a:normAutofit/>
          </a:bodyPr>
          <a:lstStyle>
            <a:lvl1pPr algn="l">
              <a:defRPr sz="1200"/>
            </a:lvl1pPr>
          </a:lstStyle>
          <a:p>
            <a:r>
              <a:rPr lang="en-US" dirty="0"/>
              <a:t>Subtitle in one</a:t>
            </a:r>
            <a:r>
              <a:rPr lang="ru-RU" dirty="0"/>
              <a:t> </a:t>
            </a:r>
            <a:r>
              <a:rPr lang="en-US" dirty="0"/>
              <a:t>or two lines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="" xmlns:a16="http://schemas.microsoft.com/office/drawing/2014/main" id="{1E1B3B58-9C0D-9344-845A-ED7295FE06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27999" y="3874367"/>
            <a:ext cx="2015999" cy="1140000"/>
          </a:xfrm>
        </p:spPr>
        <p:txBody>
          <a:bodyPr>
            <a:normAutofit/>
          </a:bodyPr>
          <a:lstStyle>
            <a:lvl1pPr mar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800">
                <a:solidFill>
                  <a:srgbClr val="24313E"/>
                </a:solidFill>
              </a:defRPr>
            </a:lvl1pPr>
          </a:lstStyle>
          <a:p>
            <a:r>
              <a:rPr lang="en-US" dirty="0"/>
              <a:t>Subtext in </a:t>
            </a:r>
            <a:r>
              <a:rPr lang="ru-RU" dirty="0"/>
              <a:t>1-8 </a:t>
            </a:r>
            <a:r>
              <a:rPr lang="en-US" dirty="0"/>
              <a:t>lines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="" xmlns:a16="http://schemas.microsoft.com/office/drawing/2014/main" id="{3253C4C6-594C-304A-A472-C8FD31E3C9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59999" y="3874367"/>
            <a:ext cx="2015999" cy="1140000"/>
          </a:xfrm>
        </p:spPr>
        <p:txBody>
          <a:bodyPr>
            <a:normAutofit/>
          </a:bodyPr>
          <a:lstStyle>
            <a:lvl1pPr mar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800">
                <a:solidFill>
                  <a:srgbClr val="24313E"/>
                </a:solidFill>
              </a:defRPr>
            </a:lvl1pPr>
          </a:lstStyle>
          <a:p>
            <a:r>
              <a:rPr lang="en-US" dirty="0"/>
              <a:t>Subtext in </a:t>
            </a:r>
            <a:r>
              <a:rPr lang="ru-RU" dirty="0"/>
              <a:t>1-8 </a:t>
            </a:r>
            <a:r>
              <a:rPr lang="en-US" dirty="0"/>
              <a:t>lines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="" xmlns:a16="http://schemas.microsoft.com/office/drawing/2014/main" id="{3161F400-2DF6-3946-83D0-18440C4D3F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27998" y="1080000"/>
            <a:ext cx="4248000" cy="480000"/>
          </a:xfrm>
        </p:spPr>
        <p:txBody>
          <a:bodyPr anchor="t">
            <a:noAutofit/>
          </a:bodyPr>
          <a:lstStyle>
            <a:lvl1pPr mar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800">
                <a:solidFill>
                  <a:srgbClr val="24313E"/>
                </a:solidFill>
              </a:defRPr>
            </a:lvl1pPr>
          </a:lstStyle>
          <a:p>
            <a:r>
              <a:rPr lang="en-US" dirty="0"/>
              <a:t>Subtext in </a:t>
            </a:r>
            <a:r>
              <a:rPr lang="ru-RU" dirty="0"/>
              <a:t>1-3 </a:t>
            </a:r>
            <a:r>
              <a:rPr lang="en-US" dirty="0"/>
              <a:t>lines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="" xmlns:a16="http://schemas.microsoft.com/office/drawing/2014/main" id="{982BB14F-D658-E048-B79A-0FBB200928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7998" y="360000"/>
            <a:ext cx="4248000" cy="690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Heading in one</a:t>
            </a:r>
            <a:r>
              <a:rPr lang="ru-RU" dirty="0"/>
              <a:t> </a:t>
            </a:r>
            <a:r>
              <a:rPr lang="en-US" dirty="0"/>
              <a:t>or two lines</a:t>
            </a:r>
            <a:endParaRPr lang="ru-RU" dirty="0"/>
          </a:p>
        </p:txBody>
      </p:sp>
      <p:sp>
        <p:nvSpPr>
          <p:cNvPr id="21" name="Text Placeholder 4">
            <a:extLst>
              <a:ext uri="{FF2B5EF4-FFF2-40B4-BE49-F238E27FC236}">
                <a16:creationId xmlns="" xmlns:a16="http://schemas.microsoft.com/office/drawing/2014/main" id="{56A0114F-1A6C-B147-9CAA-A91F6A57AD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59998" y="1725000"/>
            <a:ext cx="2015999" cy="390000"/>
          </a:xfrm>
        </p:spPr>
        <p:txBody>
          <a:bodyPr anchor="b">
            <a:normAutofit/>
          </a:bodyPr>
          <a:lstStyle>
            <a:lvl1pPr algn="l">
              <a:defRPr sz="1200"/>
            </a:lvl1pPr>
          </a:lstStyle>
          <a:p>
            <a:r>
              <a:rPr lang="en-US" dirty="0"/>
              <a:t>Subtitle in one</a:t>
            </a:r>
            <a:r>
              <a:rPr lang="ru-RU" dirty="0"/>
              <a:t> </a:t>
            </a:r>
            <a:r>
              <a:rPr lang="en-US" dirty="0"/>
              <a:t>or two lines</a:t>
            </a:r>
          </a:p>
        </p:txBody>
      </p:sp>
    </p:spTree>
    <p:extLst>
      <p:ext uri="{BB962C8B-B14F-4D97-AF65-F5344CB8AC3E}">
        <p14:creationId xmlns:p14="http://schemas.microsoft.com/office/powerpoint/2010/main" val="1477424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Texts / 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FFC642D7-4F05-9144-957D-90687F3A83F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8000" y="2722790"/>
            <a:ext cx="8207998" cy="5100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Img</a:t>
            </a:r>
            <a:endParaRPr lang="ru-RU" dirty="0"/>
          </a:p>
        </p:txBody>
      </p:sp>
      <p:sp>
        <p:nvSpPr>
          <p:cNvPr id="20" name="Title 19">
            <a:extLst>
              <a:ext uri="{FF2B5EF4-FFF2-40B4-BE49-F238E27FC236}">
                <a16:creationId xmlns="" xmlns:a16="http://schemas.microsoft.com/office/drawing/2014/main" id="{982BB14F-D658-E048-B79A-0FBB200928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999" y="360000"/>
            <a:ext cx="8207999" cy="69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Heading in one</a:t>
            </a:r>
            <a:r>
              <a:rPr lang="ru-RU" dirty="0"/>
              <a:t> </a:t>
            </a:r>
            <a:r>
              <a:rPr lang="en-US" dirty="0"/>
              <a:t>or two lines</a:t>
            </a:r>
            <a:endParaRPr lang="ru-RU" dirty="0"/>
          </a:p>
        </p:txBody>
      </p:sp>
      <p:sp>
        <p:nvSpPr>
          <p:cNvPr id="24" name="Text Placeholder 4">
            <a:extLst>
              <a:ext uri="{FF2B5EF4-FFF2-40B4-BE49-F238E27FC236}">
                <a16:creationId xmlns="" xmlns:a16="http://schemas.microsoft.com/office/drawing/2014/main" id="{DD72DB05-EB27-B541-B6F3-A833BFAE28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7998" y="1260000"/>
            <a:ext cx="2556000" cy="390000"/>
          </a:xfrm>
        </p:spPr>
        <p:txBody>
          <a:bodyPr anchor="b">
            <a:normAutofit/>
          </a:bodyPr>
          <a:lstStyle>
            <a:lvl1pPr algn="l">
              <a:defRPr sz="1200"/>
            </a:lvl1pPr>
          </a:lstStyle>
          <a:p>
            <a:r>
              <a:rPr lang="en-US" dirty="0"/>
              <a:t>Subtitle in one</a:t>
            </a:r>
            <a:r>
              <a:rPr lang="ru-RU" dirty="0"/>
              <a:t> </a:t>
            </a:r>
            <a:r>
              <a:rPr lang="en-US" dirty="0"/>
              <a:t>or two lines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="" xmlns:a16="http://schemas.microsoft.com/office/drawing/2014/main" id="{0C487D62-1B94-2F44-A5AA-86FC8F3974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7997" y="1680001"/>
            <a:ext cx="2556000" cy="839558"/>
          </a:xfrm>
        </p:spPr>
        <p:txBody>
          <a:bodyPr anchor="t">
            <a:normAutofit/>
          </a:bodyPr>
          <a:lstStyle>
            <a:lvl1pPr mar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800">
                <a:solidFill>
                  <a:srgbClr val="24313E"/>
                </a:solidFill>
              </a:defRPr>
            </a:lvl1pPr>
          </a:lstStyle>
          <a:p>
            <a:r>
              <a:rPr lang="en-US" dirty="0"/>
              <a:t>Subtext in </a:t>
            </a:r>
            <a:r>
              <a:rPr lang="ru-RU" dirty="0"/>
              <a:t>1-6 </a:t>
            </a:r>
            <a:r>
              <a:rPr lang="en-US" dirty="0"/>
              <a:t>lines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="" xmlns:a16="http://schemas.microsoft.com/office/drawing/2014/main" id="{713393B2-C016-2F4D-B839-09A0DA8CCC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93998" y="1680001"/>
            <a:ext cx="2556000" cy="839558"/>
          </a:xfrm>
        </p:spPr>
        <p:txBody>
          <a:bodyPr anchor="t">
            <a:normAutofit/>
          </a:bodyPr>
          <a:lstStyle>
            <a:lvl1pPr mar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800">
                <a:solidFill>
                  <a:srgbClr val="24313E"/>
                </a:solidFill>
              </a:defRPr>
            </a:lvl1pPr>
          </a:lstStyle>
          <a:p>
            <a:r>
              <a:rPr lang="en-US" dirty="0"/>
              <a:t>Subtext in </a:t>
            </a:r>
            <a:r>
              <a:rPr lang="ru-RU" dirty="0"/>
              <a:t>1-6 </a:t>
            </a:r>
            <a:r>
              <a:rPr lang="en-US" dirty="0"/>
              <a:t>lines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="" xmlns:a16="http://schemas.microsoft.com/office/drawing/2014/main" id="{BD69EFB7-FA40-E14A-A4FA-21641315325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20000" y="1680001"/>
            <a:ext cx="2556000" cy="839558"/>
          </a:xfrm>
        </p:spPr>
        <p:txBody>
          <a:bodyPr anchor="t">
            <a:normAutofit/>
          </a:bodyPr>
          <a:lstStyle>
            <a:lvl1pPr mar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800">
                <a:solidFill>
                  <a:srgbClr val="24313E"/>
                </a:solidFill>
              </a:defRPr>
            </a:lvl1pPr>
          </a:lstStyle>
          <a:p>
            <a:r>
              <a:rPr lang="en-US" dirty="0"/>
              <a:t>Subtext in </a:t>
            </a:r>
            <a:r>
              <a:rPr lang="ru-RU" dirty="0"/>
              <a:t>1-6 </a:t>
            </a:r>
            <a:r>
              <a:rPr lang="en-US" dirty="0"/>
              <a:t>lines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="" xmlns:a16="http://schemas.microsoft.com/office/drawing/2014/main" id="{B3EEFFEF-9F17-C349-AA36-923B484686A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93998" y="1260000"/>
            <a:ext cx="2556000" cy="390000"/>
          </a:xfrm>
        </p:spPr>
        <p:txBody>
          <a:bodyPr anchor="b">
            <a:normAutofit/>
          </a:bodyPr>
          <a:lstStyle>
            <a:lvl1pPr algn="l">
              <a:defRPr sz="1200"/>
            </a:lvl1pPr>
          </a:lstStyle>
          <a:p>
            <a:r>
              <a:rPr lang="en-US" dirty="0"/>
              <a:t>Subtitle in one</a:t>
            </a:r>
            <a:r>
              <a:rPr lang="ru-RU" dirty="0"/>
              <a:t> </a:t>
            </a:r>
            <a:r>
              <a:rPr lang="en-US" dirty="0"/>
              <a:t>or two lines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="" xmlns:a16="http://schemas.microsoft.com/office/drawing/2014/main" id="{E153F51C-5BA2-F448-975A-7115EFF358F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20000" y="1260000"/>
            <a:ext cx="2556000" cy="390000"/>
          </a:xfrm>
        </p:spPr>
        <p:txBody>
          <a:bodyPr anchor="b">
            <a:normAutofit/>
          </a:bodyPr>
          <a:lstStyle>
            <a:lvl1pPr algn="l">
              <a:defRPr sz="1200"/>
            </a:lvl1pPr>
          </a:lstStyle>
          <a:p>
            <a:r>
              <a:rPr lang="en-US" dirty="0"/>
              <a:t>Subtitle in one</a:t>
            </a:r>
            <a:r>
              <a:rPr lang="ru-RU" dirty="0"/>
              <a:t> </a:t>
            </a:r>
            <a:r>
              <a:rPr lang="en-US" dirty="0"/>
              <a:t>or two lines</a:t>
            </a:r>
          </a:p>
        </p:txBody>
      </p:sp>
    </p:spTree>
    <p:extLst>
      <p:ext uri="{BB962C8B-B14F-4D97-AF65-F5344CB8AC3E}">
        <p14:creationId xmlns:p14="http://schemas.microsoft.com/office/powerpoint/2010/main" val="147998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4 Texts / 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FFC642D7-4F05-9144-957D-90687F3A83F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8000" y="2722790"/>
            <a:ext cx="8207998" cy="5100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Img</a:t>
            </a:r>
            <a:endParaRPr lang="ru-RU" dirty="0"/>
          </a:p>
        </p:txBody>
      </p:sp>
      <p:sp>
        <p:nvSpPr>
          <p:cNvPr id="11" name="Text Placeholder 4">
            <a:extLst>
              <a:ext uri="{FF2B5EF4-FFF2-40B4-BE49-F238E27FC236}">
                <a16:creationId xmlns="" xmlns:a16="http://schemas.microsoft.com/office/drawing/2014/main" id="{485E14D0-1AC6-514C-85DA-E6E2F7B4D1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7999" y="1260000"/>
            <a:ext cx="1872000" cy="390000"/>
          </a:xfrm>
        </p:spPr>
        <p:txBody>
          <a:bodyPr anchor="b">
            <a:normAutofit/>
          </a:bodyPr>
          <a:lstStyle>
            <a:lvl1pPr algn="l">
              <a:defRPr sz="1200"/>
            </a:lvl1pPr>
          </a:lstStyle>
          <a:p>
            <a:r>
              <a:rPr lang="en-US" dirty="0"/>
              <a:t>Subtitle in one</a:t>
            </a:r>
            <a:r>
              <a:rPr lang="ru-RU" dirty="0"/>
              <a:t> </a:t>
            </a:r>
            <a:r>
              <a:rPr lang="en-US" dirty="0"/>
              <a:t>or two lines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="" xmlns:a16="http://schemas.microsoft.com/office/drawing/2014/main" id="{4F4D2035-4F20-7E45-B7A4-EAAFEDC4B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7999" y="1680001"/>
            <a:ext cx="1872000" cy="839558"/>
          </a:xfrm>
        </p:spPr>
        <p:txBody>
          <a:bodyPr anchor="t">
            <a:normAutofit/>
          </a:bodyPr>
          <a:lstStyle>
            <a:lvl1pPr mar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800">
                <a:solidFill>
                  <a:srgbClr val="24313E"/>
                </a:solidFill>
              </a:defRPr>
            </a:lvl1pPr>
          </a:lstStyle>
          <a:p>
            <a:r>
              <a:rPr lang="en-US" dirty="0"/>
              <a:t>Subtext in </a:t>
            </a:r>
            <a:r>
              <a:rPr lang="ru-RU" dirty="0"/>
              <a:t>1-6 </a:t>
            </a:r>
            <a:r>
              <a:rPr lang="en-US" dirty="0"/>
              <a:t>lines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="" xmlns:a16="http://schemas.microsoft.com/office/drawing/2014/main" id="{CA45A8C2-6832-E74E-9589-28DDD4B041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79999" y="1680001"/>
            <a:ext cx="1872000" cy="839558"/>
          </a:xfrm>
        </p:spPr>
        <p:txBody>
          <a:bodyPr anchor="t">
            <a:normAutofit/>
          </a:bodyPr>
          <a:lstStyle>
            <a:lvl1pPr mar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800">
                <a:solidFill>
                  <a:srgbClr val="24313E"/>
                </a:solidFill>
              </a:defRPr>
            </a:lvl1pPr>
          </a:lstStyle>
          <a:p>
            <a:r>
              <a:rPr lang="en-US" dirty="0"/>
              <a:t>Subtext in </a:t>
            </a:r>
            <a:r>
              <a:rPr lang="ru-RU" dirty="0"/>
              <a:t>1-6 </a:t>
            </a:r>
            <a:r>
              <a:rPr lang="en-US" dirty="0"/>
              <a:t>lines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="" xmlns:a16="http://schemas.microsoft.com/office/drawing/2014/main" id="{982BB14F-D658-E048-B79A-0FBB200928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999" y="360000"/>
            <a:ext cx="8207999" cy="69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Heading in one</a:t>
            </a:r>
            <a:r>
              <a:rPr lang="ru-RU" dirty="0"/>
              <a:t> </a:t>
            </a:r>
            <a:r>
              <a:rPr lang="en-US" dirty="0"/>
              <a:t>or two lines</a:t>
            </a:r>
            <a:endParaRPr lang="ru-RU" dirty="0"/>
          </a:p>
        </p:txBody>
      </p:sp>
      <p:sp>
        <p:nvSpPr>
          <p:cNvPr id="22" name="Text Placeholder 4">
            <a:extLst>
              <a:ext uri="{FF2B5EF4-FFF2-40B4-BE49-F238E27FC236}">
                <a16:creationId xmlns="" xmlns:a16="http://schemas.microsoft.com/office/drawing/2014/main" id="{07D47C56-03A9-2B49-876A-38C2DA60D94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91999" y="1680001"/>
            <a:ext cx="1872000" cy="839558"/>
          </a:xfrm>
        </p:spPr>
        <p:txBody>
          <a:bodyPr anchor="t">
            <a:normAutofit/>
          </a:bodyPr>
          <a:lstStyle>
            <a:lvl1pPr mar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800">
                <a:solidFill>
                  <a:srgbClr val="24313E"/>
                </a:solidFill>
              </a:defRPr>
            </a:lvl1pPr>
          </a:lstStyle>
          <a:p>
            <a:r>
              <a:rPr lang="en-US" dirty="0"/>
              <a:t>Subtext in </a:t>
            </a:r>
            <a:r>
              <a:rPr lang="ru-RU" dirty="0"/>
              <a:t>1-6 </a:t>
            </a:r>
            <a:r>
              <a:rPr lang="en-US" dirty="0"/>
              <a:t>lines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="" xmlns:a16="http://schemas.microsoft.com/office/drawing/2014/main" id="{5A4EC267-543C-5241-9834-CBB3AFA9E7D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04000" y="1680001"/>
            <a:ext cx="1872000" cy="839558"/>
          </a:xfrm>
        </p:spPr>
        <p:txBody>
          <a:bodyPr anchor="t">
            <a:normAutofit/>
          </a:bodyPr>
          <a:lstStyle>
            <a:lvl1pPr mar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800">
                <a:solidFill>
                  <a:srgbClr val="24313E"/>
                </a:solidFill>
              </a:defRPr>
            </a:lvl1pPr>
          </a:lstStyle>
          <a:p>
            <a:r>
              <a:rPr lang="en-US" dirty="0"/>
              <a:t>Subtext in </a:t>
            </a:r>
            <a:r>
              <a:rPr lang="ru-RU" dirty="0"/>
              <a:t>1-6 </a:t>
            </a:r>
            <a:r>
              <a:rPr lang="en-US" dirty="0"/>
              <a:t>lines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="" xmlns:a16="http://schemas.microsoft.com/office/drawing/2014/main" id="{40FF7551-BA5E-C34F-9E70-E89D9EDCD73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579999" y="1260000"/>
            <a:ext cx="1872000" cy="390000"/>
          </a:xfrm>
        </p:spPr>
        <p:txBody>
          <a:bodyPr anchor="b">
            <a:normAutofit/>
          </a:bodyPr>
          <a:lstStyle>
            <a:lvl1pPr algn="l">
              <a:defRPr sz="1200"/>
            </a:lvl1pPr>
          </a:lstStyle>
          <a:p>
            <a:r>
              <a:rPr lang="en-US" dirty="0"/>
              <a:t>Subtitle in one</a:t>
            </a:r>
            <a:r>
              <a:rPr lang="ru-RU" dirty="0"/>
              <a:t> </a:t>
            </a:r>
            <a:r>
              <a:rPr lang="en-US" dirty="0"/>
              <a:t>or two lines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="" xmlns:a16="http://schemas.microsoft.com/office/drawing/2014/main" id="{D13735BC-FD2A-E34E-9364-C7B8175AF6F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91999" y="1260000"/>
            <a:ext cx="1872000" cy="390000"/>
          </a:xfrm>
        </p:spPr>
        <p:txBody>
          <a:bodyPr anchor="b">
            <a:normAutofit/>
          </a:bodyPr>
          <a:lstStyle>
            <a:lvl1pPr algn="l">
              <a:defRPr sz="1200"/>
            </a:lvl1pPr>
          </a:lstStyle>
          <a:p>
            <a:r>
              <a:rPr lang="en-US" dirty="0"/>
              <a:t>Subtitle in one</a:t>
            </a:r>
            <a:r>
              <a:rPr lang="ru-RU" dirty="0"/>
              <a:t> </a:t>
            </a:r>
            <a:r>
              <a:rPr lang="en-US" dirty="0"/>
              <a:t>or two lines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="" xmlns:a16="http://schemas.microsoft.com/office/drawing/2014/main" id="{F1A5243C-6D59-6545-A168-2157BBDD300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03999" y="1260000"/>
            <a:ext cx="1872000" cy="390000"/>
          </a:xfrm>
        </p:spPr>
        <p:txBody>
          <a:bodyPr anchor="b">
            <a:normAutofit/>
          </a:bodyPr>
          <a:lstStyle>
            <a:lvl1pPr algn="l">
              <a:defRPr sz="1200"/>
            </a:lvl1pPr>
          </a:lstStyle>
          <a:p>
            <a:r>
              <a:rPr lang="en-US" dirty="0"/>
              <a:t>Subtitle in one</a:t>
            </a:r>
            <a:r>
              <a:rPr lang="ru-RU" dirty="0"/>
              <a:t> </a:t>
            </a:r>
            <a:r>
              <a:rPr lang="en-US" dirty="0"/>
              <a:t>or two lines</a:t>
            </a:r>
          </a:p>
        </p:txBody>
      </p:sp>
    </p:spTree>
    <p:extLst>
      <p:ext uri="{BB962C8B-B14F-4D97-AF65-F5344CB8AC3E}">
        <p14:creationId xmlns:p14="http://schemas.microsoft.com/office/powerpoint/2010/main" val="1951434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0">
            <a:extLst>
              <a:ext uri="{FF2B5EF4-FFF2-40B4-BE49-F238E27FC236}">
                <a16:creationId xmlns="" xmlns:a16="http://schemas.microsoft.com/office/drawing/2014/main" id="{35A60856-8919-4148-B0C4-B8C4E8D1A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360000"/>
            <a:ext cx="8208000" cy="69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Heading in one</a:t>
            </a:r>
            <a:r>
              <a:rPr lang="ru-RU" dirty="0"/>
              <a:t> </a:t>
            </a:r>
            <a:r>
              <a:rPr lang="en-US" dirty="0"/>
              <a:t>or two lines</a:t>
            </a:r>
            <a:endParaRPr lang="ru-RU" dirty="0"/>
          </a:p>
        </p:txBody>
      </p:sp>
      <p:sp>
        <p:nvSpPr>
          <p:cNvPr id="12" name="Text Placeholder 11">
            <a:extLst>
              <a:ext uri="{FF2B5EF4-FFF2-40B4-BE49-F238E27FC236}">
                <a16:creationId xmlns="" xmlns:a16="http://schemas.microsoft.com/office/drawing/2014/main" id="{04354D51-43BE-8E41-9D38-842F9C613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000" y="1258184"/>
            <a:ext cx="8208000" cy="45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Subtitle in one</a:t>
            </a:r>
            <a:r>
              <a:rPr lang="ru-RU" dirty="0"/>
              <a:t> </a:t>
            </a:r>
            <a:r>
              <a:rPr lang="en-US" dirty="0"/>
              <a:t>or two lines</a:t>
            </a:r>
          </a:p>
        </p:txBody>
      </p:sp>
    </p:spTree>
    <p:extLst>
      <p:ext uri="{BB962C8B-B14F-4D97-AF65-F5344CB8AC3E}">
        <p14:creationId xmlns:p14="http://schemas.microsoft.com/office/powerpoint/2010/main" val="175560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8" r:id="rId2"/>
    <p:sldLayoutId id="2147483700" r:id="rId3"/>
    <p:sldLayoutId id="2147483701" r:id="rId4"/>
    <p:sldLayoutId id="2147483693" r:id="rId5"/>
    <p:sldLayoutId id="2147483689" r:id="rId6"/>
    <p:sldLayoutId id="2147483690" r:id="rId7"/>
    <p:sldLayoutId id="2147483691" r:id="rId8"/>
    <p:sldLayoutId id="2147483694" r:id="rId9"/>
    <p:sldLayoutId id="2147483692" r:id="rId10"/>
    <p:sldLayoutId id="2147483695" r:id="rId11"/>
    <p:sldLayoutId id="2147483703" r:id="rId12"/>
    <p:sldLayoutId id="2147483702" r:id="rId13"/>
    <p:sldLayoutId id="2147483704" r:id="rId14"/>
    <p:sldLayoutId id="2147483696" r:id="rId15"/>
    <p:sldLayoutId id="214748369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i="0" kern="1200">
          <a:solidFill>
            <a:srgbClr val="24313E"/>
          </a:solidFill>
          <a:latin typeface="Roboto Light" pitchFamily="2" charset="0"/>
          <a:ea typeface="Roboto Light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400" b="0" i="0" kern="1200">
          <a:solidFill>
            <a:srgbClr val="4083D8"/>
          </a:solidFill>
          <a:latin typeface="Roboto Light" pitchFamily="2" charset="0"/>
          <a:ea typeface="Roboto Light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rgbClr val="4083D8"/>
          </a:solidFill>
          <a:latin typeface="Roboto Light" pitchFamily="2" charset="0"/>
          <a:ea typeface="Roboto Light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rgbClr val="4083D8"/>
          </a:solidFill>
          <a:latin typeface="Roboto Light" pitchFamily="2" charset="0"/>
          <a:ea typeface="Roboto Light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rgbClr val="4083D8"/>
          </a:solidFill>
          <a:latin typeface="Roboto Light" pitchFamily="2" charset="0"/>
          <a:ea typeface="Roboto Light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rgbClr val="4083D8"/>
          </a:solidFill>
          <a:latin typeface="Roboto Light" pitchFamily="2" charset="0"/>
          <a:ea typeface="Roboto Light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sv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gif"/><Relationship Id="rId3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gif"/><Relationship Id="rId3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gif"/><Relationship Id="rId3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gi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gif"/><Relationship Id="rId3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gif"/><Relationship Id="rId3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svg"/><Relationship Id="rId5" Type="http://schemas.openxmlformats.org/officeDocument/2006/relationships/image" Target="../media/image22.gif"/><Relationship Id="rId6" Type="http://schemas.openxmlformats.org/officeDocument/2006/relationships/image" Target="../media/image23.gi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AD08499-BD4F-504C-867A-C539EA9EACB9}"/>
              </a:ext>
            </a:extLst>
          </p:cNvPr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gradFill>
            <a:gsLst>
              <a:gs pos="0">
                <a:srgbClr val="941784">
                  <a:alpha val="75000"/>
                </a:srgbClr>
              </a:gs>
              <a:gs pos="100000">
                <a:srgbClr val="580BD0">
                  <a:alpha val="74902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591702-77A1-3341-8872-48EB6BDCF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3" y="1859543"/>
            <a:ext cx="8207999" cy="1995914"/>
          </a:xfrm>
        </p:spPr>
        <p:txBody>
          <a:bodyPr>
            <a:noAutofit/>
          </a:bodyPr>
          <a:lstStyle/>
          <a:p>
            <a:r>
              <a:rPr lang="ru-RU" sz="4000" b="1" spc="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АВТОМАТИЗАЦИЯ</a:t>
            </a:r>
            <a:br>
              <a:rPr lang="ru-RU" sz="4000" b="1" spc="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4000" b="1" spc="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РАБОТЫ ЮРИДИЧЕСКОЙ ФУНКЦИИ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="" xmlns:a16="http://schemas.microsoft.com/office/drawing/2014/main" id="{015F29D7-0EC6-E445-8DB5-5B099D8758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96807" y="4647411"/>
            <a:ext cx="2150391" cy="50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1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="" xmlns:a16="http://schemas.microsoft.com/office/drawing/2014/main" id="{0F738B1A-600C-9B4C-AC6A-B63B9750E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9" y="360001"/>
            <a:ext cx="8207999" cy="109940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ОПРЕДЕЛИТЕ</a:t>
            </a:r>
            <a:br>
              <a:rPr lang="ru-RU" sz="3200" b="1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3200" b="1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ИЗМЕНЯЕМЫЕ МЕТРИКИ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26BF3C2-1EB9-BD4D-830E-AE1423529F89}"/>
              </a:ext>
            </a:extLst>
          </p:cNvPr>
          <p:cNvSpPr/>
          <p:nvPr/>
        </p:nvSpPr>
        <p:spPr>
          <a:xfrm>
            <a:off x="2286000" y="5080661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Изменение исковой нагрузки телеком-компании из большой тройки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2C4D340A-1CB3-2444-A0E7-6D96C7204E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296117"/>
              </p:ext>
            </p:extLst>
          </p:nvPr>
        </p:nvGraphicFramePr>
        <p:xfrm>
          <a:off x="1523998" y="1813830"/>
          <a:ext cx="6084000" cy="2419920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1216800">
                  <a:extLst>
                    <a:ext uri="{9D8B030D-6E8A-4147-A177-3AD203B41FA5}">
                      <a16:colId xmlns="" xmlns:a16="http://schemas.microsoft.com/office/drawing/2014/main" val="2989576810"/>
                    </a:ext>
                  </a:extLst>
                </a:gridCol>
                <a:gridCol w="1216800">
                  <a:extLst>
                    <a:ext uri="{9D8B030D-6E8A-4147-A177-3AD203B41FA5}">
                      <a16:colId xmlns="" xmlns:a16="http://schemas.microsoft.com/office/drawing/2014/main" val="4025626934"/>
                    </a:ext>
                  </a:extLst>
                </a:gridCol>
                <a:gridCol w="1216800">
                  <a:extLst>
                    <a:ext uri="{9D8B030D-6E8A-4147-A177-3AD203B41FA5}">
                      <a16:colId xmlns="" xmlns:a16="http://schemas.microsoft.com/office/drawing/2014/main" val="1049646723"/>
                    </a:ext>
                  </a:extLst>
                </a:gridCol>
                <a:gridCol w="1216800">
                  <a:extLst>
                    <a:ext uri="{9D8B030D-6E8A-4147-A177-3AD203B41FA5}">
                      <a16:colId xmlns="" xmlns:a16="http://schemas.microsoft.com/office/drawing/2014/main" val="95148695"/>
                    </a:ext>
                  </a:extLst>
                </a:gridCol>
                <a:gridCol w="1216800">
                  <a:extLst>
                    <a:ext uri="{9D8B030D-6E8A-4147-A177-3AD203B41FA5}">
                      <a16:colId xmlns="" xmlns:a16="http://schemas.microsoft.com/office/drawing/2014/main" val="447300790"/>
                    </a:ext>
                  </a:extLst>
                </a:gridCol>
              </a:tblGrid>
              <a:tr h="619920">
                <a:tc>
                  <a:txBody>
                    <a:bodyPr/>
                    <a:lstStyle/>
                    <a:p>
                      <a:r>
                        <a:rPr lang="ru-RU" sz="1600" b="1" i="0" dirty="0">
                          <a:solidFill>
                            <a:srgbClr val="580BD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/>
                      </a:r>
                      <a:br>
                        <a:rPr lang="ru-RU" sz="1600" b="1" i="0" dirty="0">
                          <a:solidFill>
                            <a:srgbClr val="580BD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</a:br>
                      <a:endParaRPr lang="ru-RU" sz="1600" b="1" i="0" dirty="0">
                        <a:solidFill>
                          <a:srgbClr val="580BD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38100" marR="38100" marT="38100" marB="38100" anchor="ctr">
                    <a:lnB w="1270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i="0" dirty="0">
                          <a:solidFill>
                            <a:srgbClr val="580BD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2014</a:t>
                      </a:r>
                    </a:p>
                  </a:txBody>
                  <a:tcPr marL="38100" marR="38100" marT="38100" marB="38100" anchor="ctr">
                    <a:lnB w="1270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i="0" dirty="0">
                          <a:solidFill>
                            <a:srgbClr val="580BD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2015</a:t>
                      </a:r>
                    </a:p>
                  </a:txBody>
                  <a:tcPr marL="38100" marR="38100" marT="38100" marB="38100" anchor="ctr">
                    <a:lnB w="1270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i="0" dirty="0">
                          <a:solidFill>
                            <a:srgbClr val="580BD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2016</a:t>
                      </a:r>
                    </a:p>
                  </a:txBody>
                  <a:tcPr marL="38100" marR="38100" marT="38100" marB="38100" anchor="ctr">
                    <a:lnB w="1270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i="0" dirty="0">
                          <a:solidFill>
                            <a:srgbClr val="580BD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2017</a:t>
                      </a:r>
                    </a:p>
                  </a:txBody>
                  <a:tcPr marL="38100" marR="38100" marT="38100" marB="38100" anchor="ctr">
                    <a:lnB w="1270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5954160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l"/>
                      <a:r>
                        <a:rPr lang="ru-RU" sz="1600" b="1" i="0" dirty="0">
                          <a:solidFill>
                            <a:srgbClr val="580BD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Истец</a:t>
                      </a:r>
                    </a:p>
                  </a:txBody>
                  <a:tcPr marL="38100" marR="38100" marT="38100" marB="38100" anchor="b">
                    <a:lnT w="1270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0" i="0" dirty="0">
                          <a:solidFill>
                            <a:srgbClr val="212F3F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180 млн</a:t>
                      </a:r>
                      <a:endParaRPr lang="ru-RU" sz="1600" b="0" i="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38100" marR="38100" marT="38100" marB="38100" anchor="b">
                    <a:lnT w="1270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0" i="0" dirty="0">
                          <a:solidFill>
                            <a:srgbClr val="212F3F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70 млн</a:t>
                      </a:r>
                      <a:endParaRPr lang="ru-RU" sz="1600" b="0" i="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38100" marR="38100" marT="38100" marB="38100" anchor="b">
                    <a:lnT w="1270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0" i="0" dirty="0">
                          <a:solidFill>
                            <a:srgbClr val="212F3F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117 млн</a:t>
                      </a:r>
                      <a:endParaRPr lang="ru-RU" sz="1600" b="0" i="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38100" marR="38100" marT="38100" marB="38100" anchor="b">
                    <a:lnT w="1270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0" i="0" dirty="0">
                          <a:solidFill>
                            <a:srgbClr val="212F3F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96 млн</a:t>
                      </a:r>
                      <a:endParaRPr lang="ru-RU" sz="1600" b="0" i="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38100" marR="38100" marT="38100" marB="38100" anchor="b">
                    <a:lnT w="1270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20072201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/>
                      <a:endParaRPr lang="ru-RU" sz="1600" b="0" i="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>
                          <a:solidFill>
                            <a:srgbClr val="25A24E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-15,6%</a:t>
                      </a:r>
                      <a:endParaRPr lang="ru-RU" sz="1000" b="0" i="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>
                          <a:solidFill>
                            <a:srgbClr val="25A24E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-61,2%</a:t>
                      </a:r>
                      <a:endParaRPr lang="ru-RU" sz="1000" b="0" i="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>
                          <a:solidFill>
                            <a:srgbClr val="CF2D42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+66,9%</a:t>
                      </a:r>
                      <a:endParaRPr lang="ru-RU" sz="1000" b="0" i="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>
                          <a:solidFill>
                            <a:srgbClr val="25A24E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-17,6%</a:t>
                      </a:r>
                      <a:endParaRPr lang="ru-RU" sz="1000" b="0" i="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38100" marR="38100" marT="38100" marB="38100"/>
                </a:tc>
                <a:extLst>
                  <a:ext uri="{0D108BD9-81ED-4DB2-BD59-A6C34878D82A}">
                    <a16:rowId xmlns="" xmlns:a16="http://schemas.microsoft.com/office/drawing/2014/main" val="9355567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l"/>
                      <a:r>
                        <a:rPr lang="ru-RU" sz="1600" b="1" i="0" dirty="0">
                          <a:solidFill>
                            <a:srgbClr val="580BD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Ответчик</a:t>
                      </a:r>
                    </a:p>
                  </a:txBody>
                  <a:tcPr marL="38100" marR="38100" marT="38100" marB="381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0" i="0" dirty="0">
                          <a:solidFill>
                            <a:srgbClr val="212F3F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181 млн</a:t>
                      </a:r>
                      <a:endParaRPr lang="ru-RU" sz="1600" b="0" i="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38100" marR="38100" marT="38100" marB="381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0" i="0" dirty="0">
                          <a:solidFill>
                            <a:srgbClr val="212F3F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78 млн</a:t>
                      </a:r>
                      <a:endParaRPr lang="ru-RU" sz="1600" b="0" i="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38100" marR="38100" marT="38100" marB="381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0" i="0" dirty="0">
                          <a:solidFill>
                            <a:srgbClr val="212F3F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105 млн</a:t>
                      </a:r>
                      <a:endParaRPr lang="ru-RU" sz="1600" b="0" i="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38100" marR="38100" marT="38100" marB="381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0" i="0" dirty="0">
                          <a:solidFill>
                            <a:srgbClr val="212F3F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99 млн</a:t>
                      </a:r>
                      <a:endParaRPr lang="ru-RU" sz="1600" b="0" i="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38100" marR="38100" marT="38100" marB="38100" anchor="b"/>
                </a:tc>
                <a:extLst>
                  <a:ext uri="{0D108BD9-81ED-4DB2-BD59-A6C34878D82A}">
                    <a16:rowId xmlns="" xmlns:a16="http://schemas.microsoft.com/office/drawing/2014/main" val="410675227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/>
                      <a:endParaRPr lang="ru-RU" sz="1600" b="0" i="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>
                          <a:solidFill>
                            <a:srgbClr val="25A24E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-15,6%</a:t>
                      </a:r>
                      <a:endParaRPr lang="ru-RU" sz="1000" b="0" i="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>
                          <a:solidFill>
                            <a:srgbClr val="25A24E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-56,9%</a:t>
                      </a:r>
                      <a:endParaRPr lang="ru-RU" sz="1000" b="0" i="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>
                          <a:solidFill>
                            <a:srgbClr val="CF2D42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+34,6%</a:t>
                      </a:r>
                      <a:endParaRPr lang="ru-RU" sz="1000" b="0" i="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>
                          <a:solidFill>
                            <a:srgbClr val="25A24E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-5,7%</a:t>
                      </a:r>
                      <a:endParaRPr lang="ru-RU" sz="1000" b="0" i="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38100" marR="38100" marT="38100" marB="38100"/>
                </a:tc>
                <a:extLst>
                  <a:ext uri="{0D108BD9-81ED-4DB2-BD59-A6C34878D82A}">
                    <a16:rowId xmlns="" xmlns:a16="http://schemas.microsoft.com/office/drawing/2014/main" val="4282657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760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12C351A-9835-9148-A3CB-EC1296906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166" y="1398850"/>
            <a:ext cx="5555667" cy="397221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="" xmlns:a16="http://schemas.microsoft.com/office/drawing/2014/main" id="{0F738B1A-600C-9B4C-AC6A-B63B9750E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9" y="360001"/>
            <a:ext cx="8207999" cy="109940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ОПЕРАЦИОННЫЙ МЕНЕДЖЕР</a:t>
            </a:r>
            <a:br>
              <a:rPr lang="ru-RU" sz="3200" b="1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3200" b="1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 ФОКУСОМ НА ПРОЦЕССАХ</a:t>
            </a:r>
          </a:p>
        </p:txBody>
      </p:sp>
    </p:spTree>
    <p:extLst>
      <p:ext uri="{BB962C8B-B14F-4D97-AF65-F5344CB8AC3E}">
        <p14:creationId xmlns:p14="http://schemas.microsoft.com/office/powerpoint/2010/main" val="159484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="" xmlns:a16="http://schemas.microsoft.com/office/drawing/2014/main" id="{0F738B1A-600C-9B4C-AC6A-B63B9750E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9" y="360001"/>
            <a:ext cx="8207999" cy="109940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3200" b="1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ПЕРЕХОД ОТ ЮРИДИЧЕСКОГО СЕРВИСА </a:t>
            </a:r>
            <a:br>
              <a:rPr lang="ru-RU" sz="3200" b="1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3200" b="1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 ПРОДУКТОВОЙ МОДЕЛИ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="" xmlns:a16="http://schemas.microsoft.com/office/drawing/2014/main" id="{4B33BC22-3931-B744-9E70-2FFF481936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3892878"/>
              </p:ext>
            </p:extLst>
          </p:nvPr>
        </p:nvGraphicFramePr>
        <p:xfrm>
          <a:off x="1080928" y="2145311"/>
          <a:ext cx="6982140" cy="1240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>
            <a:extLst>
              <a:ext uri="{FF2B5EF4-FFF2-40B4-BE49-F238E27FC236}">
                <a16:creationId xmlns="" xmlns:a16="http://schemas.microsoft.com/office/drawing/2014/main" id="{7DFEFA45-41F8-FD40-9C7F-3AF66EB5EC1E}"/>
              </a:ext>
            </a:extLst>
          </p:cNvPr>
          <p:cNvSpPr txBox="1">
            <a:spLocks/>
          </p:cNvSpPr>
          <p:nvPr/>
        </p:nvSpPr>
        <p:spPr>
          <a:xfrm>
            <a:off x="467999" y="4072031"/>
            <a:ext cx="8207999" cy="10268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Масштабирование, контроль качества,</a:t>
            </a:r>
            <a:br>
              <a:rPr lang="ru-RU" sz="2000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2000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снижение издержек, скорость,</a:t>
            </a:r>
            <a:br>
              <a:rPr lang="ru-RU" sz="2000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2000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независимость от исполнителей</a:t>
            </a:r>
          </a:p>
        </p:txBody>
      </p:sp>
    </p:spTree>
    <p:extLst>
      <p:ext uri="{BB962C8B-B14F-4D97-AF65-F5344CB8AC3E}">
        <p14:creationId xmlns:p14="http://schemas.microsoft.com/office/powerpoint/2010/main" val="384906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="" xmlns:a16="http://schemas.microsoft.com/office/drawing/2014/main" id="{EA28CA8E-D082-A14A-B20A-42ADC690DEEE}"/>
              </a:ext>
            </a:extLst>
          </p:cNvPr>
          <p:cNvSpPr txBox="1">
            <a:spLocks/>
          </p:cNvSpPr>
          <p:nvPr/>
        </p:nvSpPr>
        <p:spPr>
          <a:xfrm>
            <a:off x="784200" y="2688531"/>
            <a:ext cx="2525197" cy="672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94178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61%</a:t>
            </a:r>
            <a:endParaRPr lang="ru-RU" sz="4800" b="1" dirty="0">
              <a:solidFill>
                <a:srgbClr val="94178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="" xmlns:a16="http://schemas.microsoft.com/office/drawing/2014/main" id="{BE043DCF-5C3D-B543-9185-03F290EA6DAB}"/>
              </a:ext>
            </a:extLst>
          </p:cNvPr>
          <p:cNvSpPr txBox="1">
            <a:spLocks/>
          </p:cNvSpPr>
          <p:nvPr/>
        </p:nvSpPr>
        <p:spPr>
          <a:xfrm>
            <a:off x="784198" y="3411129"/>
            <a:ext cx="2525196" cy="8653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Потратили</a:t>
            </a:r>
            <a:endParaRPr lang="en-US" sz="1600" dirty="0">
              <a:solidFill>
                <a:srgbClr val="580BD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больше времени,</a:t>
            </a:r>
            <a:endParaRPr lang="en-US" sz="1600" dirty="0">
              <a:solidFill>
                <a:srgbClr val="580BD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чем</a:t>
            </a:r>
            <a:r>
              <a:rPr lang="en-US" sz="1600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1600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планировалось</a:t>
            </a:r>
          </a:p>
        </p:txBody>
      </p:sp>
      <p:sp>
        <p:nvSpPr>
          <p:cNvPr id="18" name="Title 1">
            <a:extLst>
              <a:ext uri="{FF2B5EF4-FFF2-40B4-BE49-F238E27FC236}">
                <a16:creationId xmlns="" xmlns:a16="http://schemas.microsoft.com/office/drawing/2014/main" id="{8D885588-88AA-E044-ABC7-D841BE10C266}"/>
              </a:ext>
            </a:extLst>
          </p:cNvPr>
          <p:cNvSpPr txBox="1">
            <a:spLocks/>
          </p:cNvSpPr>
          <p:nvPr/>
        </p:nvSpPr>
        <p:spPr>
          <a:xfrm>
            <a:off x="3309399" y="2688531"/>
            <a:ext cx="2525197" cy="672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94178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67%</a:t>
            </a:r>
            <a:endParaRPr lang="ru-RU" sz="4800" b="1" dirty="0">
              <a:solidFill>
                <a:srgbClr val="94178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="" xmlns:a16="http://schemas.microsoft.com/office/drawing/2014/main" id="{8043B5EF-D0C8-2B41-ADFA-B75AD7641D50}"/>
              </a:ext>
            </a:extLst>
          </p:cNvPr>
          <p:cNvSpPr txBox="1">
            <a:spLocks/>
          </p:cNvSpPr>
          <p:nvPr/>
        </p:nvSpPr>
        <p:spPr>
          <a:xfrm>
            <a:off x="3309399" y="3411129"/>
            <a:ext cx="2525195" cy="8653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Нуждались в более специфической функциональности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FDFDC474-9952-734D-9847-D5AB815BB207}"/>
              </a:ext>
            </a:extLst>
          </p:cNvPr>
          <p:cNvSpPr/>
          <p:nvPr/>
        </p:nvSpPr>
        <p:spPr>
          <a:xfrm>
            <a:off x="2286000" y="5080661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Deloitte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D9C99F05-8DE6-584E-B42D-AF6E93D36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9" y="360001"/>
            <a:ext cx="8207999" cy="156568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СТРОЙТЕ ТЕХНОЛОГИЧЕСКИЙ ПЛАН</a:t>
            </a:r>
            <a:r>
              <a:rPr lang="en-US" sz="3200" b="1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en-US" sz="3200" b="1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3200" b="1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ВМЕСТЕ С </a:t>
            </a:r>
            <a:r>
              <a:rPr lang="en-US" sz="3200" b="1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IT</a:t>
            </a:r>
            <a:r>
              <a:rPr lang="ru-RU" sz="3200" b="1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-КОМАНДОЙ</a:t>
            </a:r>
            <a:r>
              <a:rPr lang="en-US" sz="3200" b="1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en-US" sz="3200" b="1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3200" b="1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 РЕЛЕВАНТНЫМ ОПЫТОМ</a:t>
            </a: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58C3BD1B-E356-CD44-9380-BE9A444B6898}"/>
              </a:ext>
            </a:extLst>
          </p:cNvPr>
          <p:cNvSpPr txBox="1">
            <a:spLocks/>
          </p:cNvSpPr>
          <p:nvPr/>
        </p:nvSpPr>
        <p:spPr>
          <a:xfrm>
            <a:off x="5834594" y="2688531"/>
            <a:ext cx="2525197" cy="672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94178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74%</a:t>
            </a:r>
            <a:endParaRPr lang="ru-RU" sz="4800" b="1" dirty="0">
              <a:solidFill>
                <a:srgbClr val="94178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1CDE005C-A1E9-C04B-B309-5CA7CA51B38E}"/>
              </a:ext>
            </a:extLst>
          </p:cNvPr>
          <p:cNvSpPr txBox="1">
            <a:spLocks/>
          </p:cNvSpPr>
          <p:nvPr/>
        </p:nvSpPr>
        <p:spPr>
          <a:xfrm>
            <a:off x="5834594" y="3411129"/>
            <a:ext cx="2525195" cy="8653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Превысили планируемый бюджет</a:t>
            </a:r>
          </a:p>
        </p:txBody>
      </p:sp>
    </p:spTree>
    <p:extLst>
      <p:ext uri="{BB962C8B-B14F-4D97-AF65-F5344CB8AC3E}">
        <p14:creationId xmlns:p14="http://schemas.microsoft.com/office/powerpoint/2010/main" val="425892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="" xmlns:a16="http://schemas.microsoft.com/office/drawing/2014/main" id="{EA28CA8E-D082-A14A-B20A-42ADC690DEEE}"/>
              </a:ext>
            </a:extLst>
          </p:cNvPr>
          <p:cNvSpPr txBox="1">
            <a:spLocks/>
          </p:cNvSpPr>
          <p:nvPr/>
        </p:nvSpPr>
        <p:spPr>
          <a:xfrm>
            <a:off x="784200" y="2688531"/>
            <a:ext cx="2525197" cy="672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94178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694</a:t>
            </a:r>
            <a:endParaRPr lang="ru-RU" sz="4800" b="1" dirty="0">
              <a:solidFill>
                <a:srgbClr val="94178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="" xmlns:a16="http://schemas.microsoft.com/office/drawing/2014/main" id="{BE043DCF-5C3D-B543-9185-03F290EA6DAB}"/>
              </a:ext>
            </a:extLst>
          </p:cNvPr>
          <p:cNvSpPr txBox="1">
            <a:spLocks/>
          </p:cNvSpPr>
          <p:nvPr/>
        </p:nvSpPr>
        <p:spPr>
          <a:xfrm>
            <a:off x="784198" y="3411129"/>
            <a:ext cx="2525196" cy="6685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пассажира</a:t>
            </a:r>
          </a:p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вызывают </a:t>
            </a:r>
            <a:r>
              <a:rPr lang="en-US" sz="1600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UBER</a:t>
            </a:r>
          </a:p>
        </p:txBody>
      </p:sp>
      <p:sp>
        <p:nvSpPr>
          <p:cNvPr id="18" name="Title 1">
            <a:extLst>
              <a:ext uri="{FF2B5EF4-FFF2-40B4-BE49-F238E27FC236}">
                <a16:creationId xmlns="" xmlns:a16="http://schemas.microsoft.com/office/drawing/2014/main" id="{8D885588-88AA-E044-ABC7-D841BE10C266}"/>
              </a:ext>
            </a:extLst>
          </p:cNvPr>
          <p:cNvSpPr txBox="1">
            <a:spLocks/>
          </p:cNvSpPr>
          <p:nvPr/>
        </p:nvSpPr>
        <p:spPr>
          <a:xfrm>
            <a:off x="3309399" y="2688531"/>
            <a:ext cx="2525197" cy="672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94178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300</a:t>
            </a:r>
            <a:endParaRPr lang="ru-RU" sz="4800" b="1" dirty="0">
              <a:solidFill>
                <a:srgbClr val="94178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="" xmlns:a16="http://schemas.microsoft.com/office/drawing/2014/main" id="{8043B5EF-D0C8-2B41-ADFA-B75AD7641D50}"/>
              </a:ext>
            </a:extLst>
          </p:cNvPr>
          <p:cNvSpPr txBox="1">
            <a:spLocks/>
          </p:cNvSpPr>
          <p:nvPr/>
        </p:nvSpPr>
        <p:spPr>
          <a:xfrm>
            <a:off x="3309399" y="3411129"/>
            <a:ext cx="2525195" cy="6685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часов загружается</a:t>
            </a:r>
          </a:p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 </a:t>
            </a:r>
            <a:r>
              <a:rPr lang="en-US" sz="1600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YouTube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D9C99F05-8DE6-584E-B42D-AF6E93D36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9" y="360002"/>
            <a:ext cx="8207999" cy="119629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ПЛАНИРУЙТЕ ВАШИ РЕШЕНИЯ</a:t>
            </a:r>
            <a:br>
              <a:rPr lang="ru-RU" sz="3200" b="1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3200" b="1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ДЛЯ ХРАНЕНИЯ ДАННЫХ</a:t>
            </a: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58C3BD1B-E356-CD44-9380-BE9A444B6898}"/>
              </a:ext>
            </a:extLst>
          </p:cNvPr>
          <p:cNvSpPr txBox="1">
            <a:spLocks/>
          </p:cNvSpPr>
          <p:nvPr/>
        </p:nvSpPr>
        <p:spPr>
          <a:xfrm>
            <a:off x="5834594" y="2688531"/>
            <a:ext cx="2525197" cy="672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94178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216</a:t>
            </a:r>
            <a:endParaRPr lang="ru-RU" sz="4800" b="1" dirty="0">
              <a:solidFill>
                <a:srgbClr val="94178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1CDE005C-A1E9-C04B-B309-5CA7CA51B38E}"/>
              </a:ext>
            </a:extLst>
          </p:cNvPr>
          <p:cNvSpPr txBox="1">
            <a:spLocks/>
          </p:cNvSpPr>
          <p:nvPr/>
        </p:nvSpPr>
        <p:spPr>
          <a:xfrm>
            <a:off x="5834594" y="3411129"/>
            <a:ext cx="2525195" cy="6685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событий добавляется</a:t>
            </a:r>
          </a:p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 КАД</a:t>
            </a: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8C3DC2B3-A30D-2E40-8ACF-F13A4AFBED80}"/>
              </a:ext>
            </a:extLst>
          </p:cNvPr>
          <p:cNvSpPr txBox="1">
            <a:spLocks/>
          </p:cNvSpPr>
          <p:nvPr/>
        </p:nvSpPr>
        <p:spPr>
          <a:xfrm>
            <a:off x="3309399" y="2012278"/>
            <a:ext cx="2525195" cy="3481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Каждую минуту</a:t>
            </a:r>
          </a:p>
        </p:txBody>
      </p:sp>
    </p:spTree>
    <p:extLst>
      <p:ext uri="{BB962C8B-B14F-4D97-AF65-F5344CB8AC3E}">
        <p14:creationId xmlns:p14="http://schemas.microsoft.com/office/powerpoint/2010/main" val="103480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="" xmlns:a16="http://schemas.microsoft.com/office/drawing/2014/main" id="{D9C99F05-8DE6-584E-B42D-AF6E93D36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9" y="360002"/>
            <a:ext cx="8207999" cy="111757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ОПТИМИЗИРУЙТЕ ЗАТРАТЫ </a:t>
            </a:r>
            <a:br>
              <a:rPr lang="ru-RU" sz="3200" b="1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3200" b="1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НА ОСНОВЕ АНАЛИЗА ДАННЫХ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="" xmlns:a16="http://schemas.microsoft.com/office/drawing/2014/main" id="{0D1C798B-A989-4045-8CD7-4FD1514403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8083313"/>
              </p:ext>
            </p:extLst>
          </p:nvPr>
        </p:nvGraphicFramePr>
        <p:xfrm>
          <a:off x="909200" y="1556298"/>
          <a:ext cx="7325596" cy="3354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3C081DFC-A972-2A4C-8077-2F145B21CAE1}"/>
              </a:ext>
            </a:extLst>
          </p:cNvPr>
          <p:cNvSpPr/>
          <p:nvPr/>
        </p:nvSpPr>
        <p:spPr>
          <a:xfrm>
            <a:off x="467999" y="5080661"/>
            <a:ext cx="8207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Общее время, затраченное на типовые задачи, сокращается со 103 до 9 дней</a:t>
            </a:r>
          </a:p>
        </p:txBody>
      </p:sp>
    </p:spTree>
    <p:extLst>
      <p:ext uri="{BB962C8B-B14F-4D97-AF65-F5344CB8AC3E}">
        <p14:creationId xmlns:p14="http://schemas.microsoft.com/office/powerpoint/2010/main" val="194972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3E9790E-93ED-9D4A-96D7-1D9AAC0DD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236" y="1681122"/>
            <a:ext cx="6901528" cy="276061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D9C99F05-8DE6-584E-B42D-AF6E93D36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9" y="360002"/>
            <a:ext cx="8207999" cy="111757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ПЕРЕЛОЖИТЕ ЧАСТЬ </a:t>
            </a:r>
            <a:br>
              <a:rPr lang="ru-RU" sz="3200" b="1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3200" b="1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РАБОТЫ НА </a:t>
            </a:r>
            <a:r>
              <a:rPr lang="ru-RU" sz="3200" b="1" dirty="0" smtClean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БИЗНЕС </a:t>
            </a:r>
            <a:r>
              <a:rPr lang="ru-RU" sz="3200" b="1" dirty="0" smtClean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ЗАКАЗЧИКОВ</a:t>
            </a:r>
            <a:endParaRPr lang="ru-RU" sz="3200" b="1" dirty="0">
              <a:solidFill>
                <a:srgbClr val="580BD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A22D596-C917-FB41-8C1B-69DD780C7A26}"/>
              </a:ext>
            </a:extLst>
          </p:cNvPr>
          <p:cNvSpPr/>
          <p:nvPr/>
        </p:nvSpPr>
        <p:spPr>
          <a:xfrm>
            <a:off x="1532074" y="2158422"/>
            <a:ext cx="8750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800" dirty="0">
                <a:latin typeface="Roboto" panose="02000000000000000000" pitchFamily="2" charset="0"/>
                <a:ea typeface="Roboto" panose="02000000000000000000" pitchFamily="2" charset="0"/>
              </a:rPr>
              <a:t>Конструктор</a:t>
            </a:r>
            <a:endParaRPr lang="en-US" sz="8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r"/>
            <a:r>
              <a:rPr lang="ru-RU" sz="800" dirty="0">
                <a:latin typeface="Roboto" panose="02000000000000000000" pitchFamily="2" charset="0"/>
                <a:ea typeface="Roboto" panose="02000000000000000000" pitchFamily="2" charset="0"/>
              </a:rPr>
              <a:t>документов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9387451-6D3D-0C4B-B861-0D29CB6BB276}"/>
              </a:ext>
            </a:extLst>
          </p:cNvPr>
          <p:cNvSpPr/>
          <p:nvPr/>
        </p:nvSpPr>
        <p:spPr>
          <a:xfrm>
            <a:off x="1103068" y="2503032"/>
            <a:ext cx="9128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800" dirty="0">
                <a:latin typeface="Roboto" panose="02000000000000000000" pitchFamily="2" charset="0"/>
                <a:ea typeface="Roboto" panose="02000000000000000000" pitchFamily="2" charset="0"/>
              </a:rPr>
              <a:t>Юридические</a:t>
            </a:r>
            <a:br>
              <a:rPr lang="ru-RU" sz="8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800" dirty="0">
                <a:latin typeface="Roboto" panose="02000000000000000000" pitchFamily="2" charset="0"/>
                <a:ea typeface="Roboto" panose="02000000000000000000" pitchFamily="2" charset="0"/>
              </a:rPr>
              <a:t>заключения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75DCFAF-6AD0-5242-8BE8-F9FA5EB23564}"/>
              </a:ext>
            </a:extLst>
          </p:cNvPr>
          <p:cNvSpPr/>
          <p:nvPr/>
        </p:nvSpPr>
        <p:spPr>
          <a:xfrm>
            <a:off x="806341" y="2911247"/>
            <a:ext cx="91288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800" dirty="0">
                <a:latin typeface="Roboto" panose="02000000000000000000" pitchFamily="2" charset="0"/>
                <a:ea typeface="Roboto" panose="02000000000000000000" pitchFamily="2" charset="0"/>
              </a:rPr>
              <a:t>База знаний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929F405-AD3A-5D43-8195-B98FFB7CDA6B}"/>
              </a:ext>
            </a:extLst>
          </p:cNvPr>
          <p:cNvSpPr/>
          <p:nvPr/>
        </p:nvSpPr>
        <p:spPr>
          <a:xfrm>
            <a:off x="974958" y="3384849"/>
            <a:ext cx="104705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800" dirty="0">
                <a:latin typeface="Roboto" panose="02000000000000000000" pitchFamily="2" charset="0"/>
                <a:ea typeface="Roboto" panose="02000000000000000000" pitchFamily="2" charset="0"/>
              </a:rPr>
              <a:t>Обмен данными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2EA3F65-6FE4-6541-BA95-14495FA6970D}"/>
              </a:ext>
            </a:extLst>
          </p:cNvPr>
          <p:cNvSpPr/>
          <p:nvPr/>
        </p:nvSpPr>
        <p:spPr>
          <a:xfrm>
            <a:off x="1103068" y="3663496"/>
            <a:ext cx="13040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800" dirty="0">
                <a:latin typeface="Roboto" panose="02000000000000000000" pitchFamily="2" charset="0"/>
                <a:ea typeface="Roboto" panose="02000000000000000000" pitchFamily="2" charset="0"/>
              </a:rPr>
              <a:t>Совместное проектное пространство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6DA8AFE-EFF5-7144-9510-F3F72DDA4168}"/>
              </a:ext>
            </a:extLst>
          </p:cNvPr>
          <p:cNvSpPr/>
          <p:nvPr/>
        </p:nvSpPr>
        <p:spPr>
          <a:xfrm>
            <a:off x="3962271" y="2867346"/>
            <a:ext cx="12194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LegalTech</a:t>
            </a:r>
            <a:endParaRPr lang="ru-RU" sz="16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92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AD08499-BD4F-504C-867A-C539EA9EACB9}"/>
              </a:ext>
            </a:extLst>
          </p:cNvPr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gradFill>
            <a:gsLst>
              <a:gs pos="0">
                <a:srgbClr val="941784">
                  <a:alpha val="75000"/>
                </a:srgbClr>
              </a:gs>
              <a:gs pos="100000">
                <a:srgbClr val="580BD0">
                  <a:alpha val="74902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591702-77A1-3341-8872-48EB6BDCF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3" y="1859543"/>
            <a:ext cx="8207999" cy="1995914"/>
          </a:xfrm>
        </p:spPr>
        <p:txBody>
          <a:bodyPr>
            <a:noAutofit/>
          </a:bodyPr>
          <a:lstStyle/>
          <a:p>
            <a:r>
              <a:rPr lang="ru-RU" sz="4000" b="1" spc="3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Позвольте юристам быть юристами.</a:t>
            </a:r>
            <a:endParaRPr lang="ru-RU" sz="4000" b="1" spc="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66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AD08499-BD4F-504C-867A-C539EA9EACB9}"/>
              </a:ext>
            </a:extLst>
          </p:cNvPr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gradFill>
            <a:gsLst>
              <a:gs pos="0">
                <a:srgbClr val="941784">
                  <a:alpha val="75000"/>
                </a:srgbClr>
              </a:gs>
              <a:gs pos="100000">
                <a:srgbClr val="580BD0">
                  <a:alpha val="74902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591702-77A1-3341-8872-48EB6BDCF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3" y="1859543"/>
            <a:ext cx="8207999" cy="1995914"/>
          </a:xfrm>
        </p:spPr>
        <p:txBody>
          <a:bodyPr>
            <a:noAutofit/>
          </a:bodyPr>
          <a:lstStyle/>
          <a:p>
            <a:r>
              <a:rPr lang="ru-RU" sz="4000" b="1" spc="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Наймите роботов.</a:t>
            </a:r>
          </a:p>
        </p:txBody>
      </p:sp>
    </p:spTree>
    <p:extLst>
      <p:ext uri="{BB962C8B-B14F-4D97-AF65-F5344CB8AC3E}">
        <p14:creationId xmlns:p14="http://schemas.microsoft.com/office/powerpoint/2010/main" val="196566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AD08499-BD4F-504C-867A-C539EA9EACB9}"/>
              </a:ext>
            </a:extLst>
          </p:cNvPr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gradFill>
            <a:gsLst>
              <a:gs pos="0">
                <a:srgbClr val="941784">
                  <a:alpha val="75000"/>
                </a:srgbClr>
              </a:gs>
              <a:gs pos="100000">
                <a:srgbClr val="580BD0">
                  <a:alpha val="74902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591702-77A1-3341-8872-48EB6BDCF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3" y="1859543"/>
            <a:ext cx="8207999" cy="1995914"/>
          </a:xfrm>
        </p:spPr>
        <p:txBody>
          <a:bodyPr>
            <a:noAutofit/>
          </a:bodyPr>
          <a:lstStyle/>
          <a:p>
            <a:r>
              <a:rPr lang="ru-RU" sz="4000" b="1" spc="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КАК ЭТО РАБОТАЕТ?</a:t>
            </a:r>
          </a:p>
        </p:txBody>
      </p:sp>
    </p:spTree>
    <p:extLst>
      <p:ext uri="{BB962C8B-B14F-4D97-AF65-F5344CB8AC3E}">
        <p14:creationId xmlns:p14="http://schemas.microsoft.com/office/powerpoint/2010/main" val="281123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AD08499-BD4F-504C-867A-C539EA9EACB9}"/>
              </a:ext>
            </a:extLst>
          </p:cNvPr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gradFill>
            <a:gsLst>
              <a:gs pos="0">
                <a:srgbClr val="941784">
                  <a:alpha val="75000"/>
                </a:srgbClr>
              </a:gs>
              <a:gs pos="100000">
                <a:srgbClr val="580BD0">
                  <a:alpha val="74902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591702-77A1-3341-8872-48EB6BDCF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3" y="1859543"/>
            <a:ext cx="8207999" cy="1995914"/>
          </a:xfrm>
        </p:spPr>
        <p:txBody>
          <a:bodyPr>
            <a:noAutofit/>
          </a:bodyPr>
          <a:lstStyle/>
          <a:p>
            <a:r>
              <a:rPr lang="en-US" sz="4000" b="1" spc="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LEGALTECH </a:t>
            </a:r>
            <a:r>
              <a:rPr lang="ru-RU" sz="4000" b="1" spc="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 РОССИИ</a:t>
            </a:r>
          </a:p>
        </p:txBody>
      </p:sp>
    </p:spTree>
    <p:extLst>
      <p:ext uri="{BB962C8B-B14F-4D97-AF65-F5344CB8AC3E}">
        <p14:creationId xmlns:p14="http://schemas.microsoft.com/office/powerpoint/2010/main" val="317305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B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="" xmlns:a16="http://schemas.microsoft.com/office/drawing/2014/main" id="{2965D8B7-FC81-A64B-B5C2-F4DAB4CBBF9B}"/>
              </a:ext>
            </a:extLst>
          </p:cNvPr>
          <p:cNvSpPr txBox="1">
            <a:spLocks/>
          </p:cNvSpPr>
          <p:nvPr/>
        </p:nvSpPr>
        <p:spPr>
          <a:xfrm>
            <a:off x="1016032" y="880027"/>
            <a:ext cx="1348689" cy="3918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0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Doc.one</a:t>
            </a:r>
            <a:endParaRPr lang="ru-RU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7AC5641-AD59-BB47-ADD2-F02FC348F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484" y="761493"/>
            <a:ext cx="6153684" cy="41920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7BAC0B-C94A-4742-8B4D-62C2E998B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832" y="2480991"/>
            <a:ext cx="2771762" cy="753016"/>
          </a:xfrm>
          <a:gradFill>
            <a:gsLst>
              <a:gs pos="80000">
                <a:srgbClr val="3C0684"/>
              </a:gs>
              <a:gs pos="0">
                <a:srgbClr val="2693FF"/>
              </a:gs>
            </a:gsLst>
            <a:lin ang="2700000" scaled="0"/>
          </a:gradFill>
        </p:spPr>
        <p:txBody>
          <a:bodyPr anchor="ctr">
            <a:normAutofit/>
          </a:bodyPr>
          <a:lstStyle/>
          <a:p>
            <a:pPr algn="l">
              <a:lnSpc>
                <a:spcPct val="100000"/>
              </a:lnSpc>
            </a:pPr>
            <a:r>
              <a:rPr lang="ru-RU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Шаблонизируйте типовые документы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B103C34E-F758-9B48-ACF2-CE3A40CFDC1A}"/>
              </a:ext>
            </a:extLst>
          </p:cNvPr>
          <p:cNvSpPr txBox="1">
            <a:spLocks/>
          </p:cNvSpPr>
          <p:nvPr/>
        </p:nvSpPr>
        <p:spPr>
          <a:xfrm>
            <a:off x="340832" y="3526186"/>
            <a:ext cx="2063253" cy="1489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</a:rPr>
              <a:t>Настройте вариативные шаблоны и исключите юристов из процесса подготовки типовых документов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84EA94D-D6AC-394E-97B1-09B29C599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32" y="699423"/>
            <a:ext cx="753016" cy="75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0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B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1DBFF1C-04CE-BB46-88F7-1960F310C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484" y="761493"/>
            <a:ext cx="6153684" cy="41920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7BAC0B-C94A-4742-8B4D-62C2E998B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832" y="2014708"/>
            <a:ext cx="2771762" cy="1225800"/>
          </a:xfrm>
          <a:gradFill>
            <a:gsLst>
              <a:gs pos="0">
                <a:srgbClr val="F60084"/>
              </a:gs>
              <a:gs pos="84000">
                <a:srgbClr val="3A0B7F"/>
              </a:gs>
            </a:gsLst>
            <a:lin ang="2700000" scaled="0"/>
          </a:gradFill>
        </p:spPr>
        <p:txBody>
          <a:bodyPr anchor="ctr"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ru-RU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Используйте автоматические правила проверки документов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B103C34E-F758-9B48-ACF2-CE3A40CFDC1A}"/>
              </a:ext>
            </a:extLst>
          </p:cNvPr>
          <p:cNvSpPr txBox="1">
            <a:spLocks/>
          </p:cNvSpPr>
          <p:nvPr/>
        </p:nvSpPr>
        <p:spPr>
          <a:xfrm>
            <a:off x="340832" y="3525741"/>
            <a:ext cx="2135920" cy="122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</a:rPr>
              <a:t>Обучите систему, настройте условия анализа текста и позвольте системе автоматически проверять документы</a:t>
            </a:r>
            <a:endParaRPr lang="en-US" sz="1200" dirty="0">
              <a:solidFill>
                <a:schemeClr val="bg1"/>
              </a:solidFill>
            </a:endParaRPr>
          </a:p>
          <a:p>
            <a:pPr algn="l"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</a:rPr>
              <a:t>за считанные секунды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84EA94D-D6AC-394E-97B1-09B29C599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32" y="699423"/>
            <a:ext cx="753016" cy="75301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3F628F7A-4F4E-604C-A161-8C81559515CF}"/>
              </a:ext>
            </a:extLst>
          </p:cNvPr>
          <p:cNvSpPr txBox="1">
            <a:spLocks/>
          </p:cNvSpPr>
          <p:nvPr/>
        </p:nvSpPr>
        <p:spPr>
          <a:xfrm>
            <a:off x="1016032" y="880027"/>
            <a:ext cx="1348689" cy="3918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0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File.one</a:t>
            </a:r>
            <a:endParaRPr lang="ru-RU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84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B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1DBFF1C-04CE-BB46-88F7-1960F310C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484" y="761493"/>
            <a:ext cx="6153684" cy="41920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7BAC0B-C94A-4742-8B4D-62C2E998B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832" y="2276916"/>
            <a:ext cx="2771762" cy="963591"/>
          </a:xfrm>
          <a:gradFill>
            <a:gsLst>
              <a:gs pos="0">
                <a:srgbClr val="FF9047"/>
              </a:gs>
              <a:gs pos="84000">
                <a:srgbClr val="F86674"/>
              </a:gs>
            </a:gsLst>
            <a:lin ang="2700000" scaled="0"/>
          </a:gradFill>
        </p:spPr>
        <p:txBody>
          <a:bodyPr anchor="ctr"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ru-RU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Конструируйте </a:t>
            </a:r>
            <a:br>
              <a:rPr lang="ru-RU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чат-ботов </a:t>
            </a:r>
            <a:r>
              <a:rPr lang="ru-RU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для ответов на типовые вопросы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B103C34E-F758-9B48-ACF2-CE3A40CFDC1A}"/>
              </a:ext>
            </a:extLst>
          </p:cNvPr>
          <p:cNvSpPr txBox="1">
            <a:spLocks/>
          </p:cNvSpPr>
          <p:nvPr/>
        </p:nvSpPr>
        <p:spPr>
          <a:xfrm>
            <a:off x="340832" y="3525741"/>
            <a:ext cx="2135920" cy="14898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</a:rPr>
              <a:t>Создайте бота, который будет собирать данные, создавать документы, отвечать на типовые вопросы без участия юриста. Поручите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рутинные задачи роботу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84EA94D-D6AC-394E-97B1-09B29C599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32" y="699423"/>
            <a:ext cx="753016" cy="75301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3F628F7A-4F4E-604C-A161-8C81559515CF}"/>
              </a:ext>
            </a:extLst>
          </p:cNvPr>
          <p:cNvSpPr txBox="1">
            <a:spLocks/>
          </p:cNvSpPr>
          <p:nvPr/>
        </p:nvSpPr>
        <p:spPr>
          <a:xfrm>
            <a:off x="1016032" y="880027"/>
            <a:ext cx="1348689" cy="3918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0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Form.one</a:t>
            </a:r>
            <a:endParaRPr lang="ru-RU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44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B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="" xmlns:a16="http://schemas.microsoft.com/office/drawing/2014/main" id="{2965D8B7-FC81-A64B-B5C2-F4DAB4CBBF9B}"/>
              </a:ext>
            </a:extLst>
          </p:cNvPr>
          <p:cNvSpPr txBox="1">
            <a:spLocks/>
          </p:cNvSpPr>
          <p:nvPr/>
        </p:nvSpPr>
        <p:spPr>
          <a:xfrm>
            <a:off x="1016032" y="880027"/>
            <a:ext cx="1348689" cy="3918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0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Case.pro</a:t>
            </a:r>
            <a:endParaRPr lang="ru-RU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B103C34E-F758-9B48-ACF2-CE3A40CFDC1A}"/>
              </a:ext>
            </a:extLst>
          </p:cNvPr>
          <p:cNvSpPr txBox="1">
            <a:spLocks/>
          </p:cNvSpPr>
          <p:nvPr/>
        </p:nvSpPr>
        <p:spPr>
          <a:xfrm>
            <a:off x="340832" y="3526186"/>
            <a:ext cx="2063253" cy="1489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</a:rPr>
              <a:t>Контролируйте,</a:t>
            </a:r>
            <a:endParaRPr lang="en-US" sz="1200" dirty="0">
              <a:solidFill>
                <a:schemeClr val="bg1"/>
              </a:solidFill>
            </a:endParaRPr>
          </a:p>
          <a:p>
            <a:pPr algn="l"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</a:rPr>
              <a:t>чем именно занимается юрист и сколько времени тратит на каждую </a:t>
            </a:r>
            <a:r>
              <a:rPr lang="ru-RU" sz="1200" dirty="0" smtClean="0">
                <a:solidFill>
                  <a:schemeClr val="bg1"/>
                </a:solidFill>
              </a:rPr>
              <a:t>задачу.</a:t>
            </a:r>
          </a:p>
          <a:p>
            <a:pPr algn="l">
              <a:lnSpc>
                <a:spcPct val="100000"/>
              </a:lnSpc>
            </a:pPr>
            <a:r>
              <a:rPr lang="ru-RU" sz="1200" dirty="0" smtClean="0">
                <a:solidFill>
                  <a:schemeClr val="bg1"/>
                </a:solidFill>
              </a:rPr>
              <a:t>Получайте актуальные статусы в режиме реального времени.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84EA94D-D6AC-394E-97B1-09B29C599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32" y="699423"/>
            <a:ext cx="753016" cy="7530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7AC5641-AD59-BB47-ADD2-F02FC348F7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9484" y="761493"/>
            <a:ext cx="6153683" cy="419201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E47BAC0B-C94A-4742-8B4D-62C2E998B9E6}"/>
              </a:ext>
            </a:extLst>
          </p:cNvPr>
          <p:cNvSpPr txBox="1">
            <a:spLocks/>
          </p:cNvSpPr>
          <p:nvPr/>
        </p:nvSpPr>
        <p:spPr>
          <a:xfrm>
            <a:off x="340832" y="2088445"/>
            <a:ext cx="2771762" cy="1145562"/>
          </a:xfrm>
          <a:prstGeom prst="rect">
            <a:avLst/>
          </a:prstGeom>
          <a:gradFill>
            <a:gsLst>
              <a:gs pos="0">
                <a:srgbClr val="5F72BD"/>
              </a:gs>
              <a:gs pos="77000">
                <a:srgbClr val="663399"/>
              </a:gs>
            </a:gsLst>
            <a:lin ang="270000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Отслеживайте </a:t>
            </a:r>
            <a:r>
              <a:rPr lang="ru-RU" sz="18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работу и </a:t>
            </a:r>
            <a:r>
              <a:rPr lang="ru-RU" sz="1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оценивайте </a:t>
            </a:r>
            <a:r>
              <a:rPr lang="ru-RU" sz="18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продуктивность </a:t>
            </a:r>
            <a:r>
              <a:rPr lang="ru-RU" sz="1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всех </a:t>
            </a:r>
            <a:r>
              <a:rPr lang="ru-RU" sz="18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юристов</a:t>
            </a:r>
            <a:r>
              <a:rPr lang="ru-RU" sz="1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 </a:t>
            </a:r>
            <a:endParaRPr lang="en-US"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59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B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="" xmlns:a16="http://schemas.microsoft.com/office/drawing/2014/main" id="{2965D8B7-FC81-A64B-B5C2-F4DAB4CBBF9B}"/>
              </a:ext>
            </a:extLst>
          </p:cNvPr>
          <p:cNvSpPr txBox="1">
            <a:spLocks/>
          </p:cNvSpPr>
          <p:nvPr/>
        </p:nvSpPr>
        <p:spPr>
          <a:xfrm>
            <a:off x="1016032" y="880027"/>
            <a:ext cx="1348689" cy="3918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0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Case.pro</a:t>
            </a:r>
            <a:endParaRPr lang="ru-RU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7AC5641-AD59-BB47-ADD2-F02FC348F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484" y="761493"/>
            <a:ext cx="6153683" cy="41920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84EA94D-D6AC-394E-97B1-09B29C599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32" y="699423"/>
            <a:ext cx="753016" cy="75301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B103C34E-F758-9B48-ACF2-CE3A40CFDC1A}"/>
              </a:ext>
            </a:extLst>
          </p:cNvPr>
          <p:cNvSpPr txBox="1">
            <a:spLocks/>
          </p:cNvSpPr>
          <p:nvPr/>
        </p:nvSpPr>
        <p:spPr>
          <a:xfrm>
            <a:off x="340832" y="3526186"/>
            <a:ext cx="2063253" cy="1489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200" dirty="0" smtClean="0">
                <a:solidFill>
                  <a:schemeClr val="bg1"/>
                </a:solidFill>
              </a:rPr>
              <a:t>Получайте актуальные отчеты прямо на почту по любым интересующим данным </a:t>
            </a:r>
            <a:r>
              <a:rPr lang="mr-IN" sz="1200" dirty="0" smtClean="0">
                <a:solidFill>
                  <a:schemeClr val="bg1"/>
                </a:solidFill>
              </a:rPr>
              <a:t>–</a:t>
            </a:r>
            <a:r>
              <a:rPr lang="ru-RU" sz="1200" dirty="0" smtClean="0">
                <a:solidFill>
                  <a:schemeClr val="bg1"/>
                </a:solidFill>
              </a:rPr>
              <a:t> загруженность юристов, динамика по количеству дел, отчетность для топ менеджмента и контролирующих органов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E47BAC0B-C94A-4742-8B4D-62C2E998B9E6}"/>
              </a:ext>
            </a:extLst>
          </p:cNvPr>
          <p:cNvSpPr txBox="1">
            <a:spLocks/>
          </p:cNvSpPr>
          <p:nvPr/>
        </p:nvSpPr>
        <p:spPr>
          <a:xfrm>
            <a:off x="340832" y="2270415"/>
            <a:ext cx="2771762" cy="963591"/>
          </a:xfrm>
          <a:prstGeom prst="rect">
            <a:avLst/>
          </a:prstGeom>
          <a:gradFill>
            <a:gsLst>
              <a:gs pos="0">
                <a:srgbClr val="5F72BD"/>
              </a:gs>
              <a:gs pos="77000">
                <a:srgbClr val="663399"/>
              </a:gs>
            </a:gsLst>
            <a:lin ang="2700000" scaled="0"/>
          </a:gradFill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Настройте </a:t>
            </a:r>
            <a:r>
              <a:rPr lang="ru-RU" sz="2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отчет </a:t>
            </a:r>
            <a:r>
              <a:rPr lang="ru-RU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один раз</a:t>
            </a:r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и выберите </a:t>
            </a:r>
            <a:r>
              <a:rPr lang="ru-RU" sz="2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удобное время </a:t>
            </a:r>
            <a:r>
              <a:rPr lang="ru-RU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для получения на почту</a:t>
            </a:r>
            <a:endParaRPr lang="en-US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09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B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40A6907-FB51-2746-AD8C-D39F587F7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484" y="761493"/>
            <a:ext cx="6153684" cy="419201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="" xmlns:a16="http://schemas.microsoft.com/office/drawing/2014/main" id="{2965D8B7-FC81-A64B-B5C2-F4DAB4CBBF9B}"/>
              </a:ext>
            </a:extLst>
          </p:cNvPr>
          <p:cNvSpPr txBox="1">
            <a:spLocks/>
          </p:cNvSpPr>
          <p:nvPr/>
        </p:nvSpPr>
        <p:spPr>
          <a:xfrm>
            <a:off x="1016032" y="880027"/>
            <a:ext cx="1348689" cy="3918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0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Case.pro</a:t>
            </a:r>
            <a:endParaRPr lang="ru-RU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7BAC0B-C94A-4742-8B4D-62C2E998B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832" y="2270415"/>
            <a:ext cx="2771762" cy="963591"/>
          </a:xfrm>
          <a:gradFill>
            <a:gsLst>
              <a:gs pos="0">
                <a:srgbClr val="5F72BD"/>
              </a:gs>
              <a:gs pos="77000">
                <a:srgbClr val="663399"/>
              </a:gs>
            </a:gsLst>
            <a:lin ang="2700000" scaled="0"/>
          </a:gradFill>
        </p:spPr>
        <p:txBody>
          <a:bodyPr anchor="ctr"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ru-RU" sz="2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Автоматизируйте</a:t>
            </a:r>
            <a:r>
              <a:rPr lang="ru-RU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ru-RU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типовые процессы</a:t>
            </a:r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 помощью </a:t>
            </a:r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</a:t>
            </a:r>
            <a:r>
              <a:rPr lang="en-US" sz="2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orkflow</a:t>
            </a:r>
            <a:endParaRPr lang="en-US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B103C34E-F758-9B48-ACF2-CE3A40CFDC1A}"/>
              </a:ext>
            </a:extLst>
          </p:cNvPr>
          <p:cNvSpPr txBox="1">
            <a:spLocks/>
          </p:cNvSpPr>
          <p:nvPr/>
        </p:nvSpPr>
        <p:spPr>
          <a:xfrm>
            <a:off x="340832" y="3526186"/>
            <a:ext cx="2117753" cy="1489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</a:rPr>
              <a:t>Используйте роботов</a:t>
            </a:r>
            <a:endParaRPr lang="en-US" sz="1200" dirty="0">
              <a:solidFill>
                <a:schemeClr val="bg1"/>
              </a:solidFill>
            </a:endParaRPr>
          </a:p>
          <a:p>
            <a:pPr algn="l"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</a:rPr>
              <a:t>для решения типовых задач. Настройте сценарии автоматизации для сбора данных, </a:t>
            </a:r>
            <a:r>
              <a:rPr lang="ru-RU" sz="1200" dirty="0" smtClean="0">
                <a:solidFill>
                  <a:schemeClr val="bg1"/>
                </a:solidFill>
              </a:rPr>
              <a:t>консультаций и </a:t>
            </a:r>
            <a:r>
              <a:rPr lang="ru-RU" sz="1200" dirty="0">
                <a:solidFill>
                  <a:schemeClr val="bg1"/>
                </a:solidFill>
              </a:rPr>
              <a:t>типовых дел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84EA94D-D6AC-394E-97B1-09B29C599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32" y="699423"/>
            <a:ext cx="753016" cy="75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B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="" xmlns:a16="http://schemas.microsoft.com/office/drawing/2014/main" id="{2965D8B7-FC81-A64B-B5C2-F4DAB4CBBF9B}"/>
              </a:ext>
            </a:extLst>
          </p:cNvPr>
          <p:cNvSpPr txBox="1">
            <a:spLocks/>
          </p:cNvSpPr>
          <p:nvPr/>
        </p:nvSpPr>
        <p:spPr>
          <a:xfrm>
            <a:off x="1016032" y="880027"/>
            <a:ext cx="1442553" cy="3918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Casebook</a:t>
            </a:r>
            <a:endParaRPr lang="ru-RU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7AC5641-AD59-BB47-ADD2-F02FC348F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484" y="768961"/>
            <a:ext cx="6153684" cy="41770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7BAC0B-C94A-4742-8B4D-62C2E998B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832" y="2480990"/>
            <a:ext cx="2771762" cy="753016"/>
          </a:xfrm>
          <a:gradFill>
            <a:gsLst>
              <a:gs pos="0">
                <a:srgbClr val="4887F4"/>
              </a:gs>
              <a:gs pos="77000">
                <a:srgbClr val="371084"/>
              </a:gs>
            </a:gsLst>
            <a:lin ang="2700000" scaled="0"/>
          </a:gradFill>
        </p:spPr>
        <p:txBody>
          <a:bodyPr anchor="ctr">
            <a:normAutofit/>
          </a:bodyPr>
          <a:lstStyle/>
          <a:p>
            <a:pPr algn="l">
              <a:lnSpc>
                <a:spcPct val="100000"/>
              </a:lnSpc>
            </a:pPr>
            <a:r>
              <a:rPr lang="ru-RU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Вероятность исхода судебного дела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B103C34E-F758-9B48-ACF2-CE3A40CFDC1A}"/>
              </a:ext>
            </a:extLst>
          </p:cNvPr>
          <p:cNvSpPr txBox="1">
            <a:spLocks/>
          </p:cNvSpPr>
          <p:nvPr/>
        </p:nvSpPr>
        <p:spPr>
          <a:xfrm>
            <a:off x="340832" y="3526186"/>
            <a:ext cx="2117753" cy="1489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</a:rPr>
              <a:t>Алгоритм предсказания вероятности исхода дела учитывает значения, указанные вручную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84EA94D-D6AC-394E-97B1-09B29C599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32" y="699423"/>
            <a:ext cx="753016" cy="75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75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B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BA20C5C-EEAB-1E44-99AE-FA7C9D456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0004" y="0"/>
            <a:ext cx="10160000" cy="5715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7CFEC41D-096E-474D-86EE-1EE67E085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9" y="360002"/>
            <a:ext cx="8207999" cy="60284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2 000 крупнейших компаний</a:t>
            </a:r>
          </a:p>
        </p:txBody>
      </p:sp>
    </p:spTree>
    <p:extLst>
      <p:ext uri="{BB962C8B-B14F-4D97-AF65-F5344CB8AC3E}">
        <p14:creationId xmlns:p14="http://schemas.microsoft.com/office/powerpoint/2010/main" val="309243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BED25B8B-115C-C242-9F27-FE1B58183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058" y="1645315"/>
            <a:ext cx="7277150" cy="481732"/>
          </a:xfrm>
          <a:gradFill>
            <a:gsLst>
              <a:gs pos="0">
                <a:srgbClr val="941784"/>
              </a:gs>
              <a:gs pos="84000">
                <a:srgbClr val="580BD0"/>
              </a:gs>
            </a:gsLst>
            <a:lin ang="1800000" scaled="0"/>
          </a:gradFill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Позвольте юристам быть юристами.</a:t>
            </a: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19EAAD4B-1ACF-E84F-853A-72E7B62923E5}"/>
              </a:ext>
            </a:extLst>
          </p:cNvPr>
          <p:cNvSpPr txBox="1">
            <a:spLocks/>
          </p:cNvSpPr>
          <p:nvPr/>
        </p:nvSpPr>
        <p:spPr>
          <a:xfrm>
            <a:off x="2872084" y="2127047"/>
            <a:ext cx="3674051" cy="481732"/>
          </a:xfrm>
          <a:prstGeom prst="rect">
            <a:avLst/>
          </a:prstGeom>
          <a:gradFill>
            <a:gsLst>
              <a:gs pos="0">
                <a:srgbClr val="941784"/>
              </a:gs>
              <a:gs pos="84000">
                <a:srgbClr val="580BD0"/>
              </a:gs>
            </a:gsLst>
            <a:lin ang="180000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Наймите роботов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B49FE50E-5EA5-724A-9F94-60717D6A167C}"/>
              </a:ext>
            </a:extLst>
          </p:cNvPr>
          <p:cNvSpPr txBox="1">
            <a:spLocks/>
          </p:cNvSpPr>
          <p:nvPr/>
        </p:nvSpPr>
        <p:spPr>
          <a:xfrm>
            <a:off x="1551957" y="2608778"/>
            <a:ext cx="6877478" cy="481732"/>
          </a:xfrm>
          <a:prstGeom prst="rect">
            <a:avLst/>
          </a:prstGeom>
          <a:gradFill>
            <a:gsLst>
              <a:gs pos="0">
                <a:srgbClr val="941784"/>
              </a:gs>
              <a:gs pos="84000">
                <a:srgbClr val="580BD0"/>
              </a:gs>
            </a:gsLst>
            <a:lin ang="180000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и восстановите истинную природу</a:t>
            </a: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66922C4A-FF75-0A4E-8DF2-C294CF5701FC}"/>
              </a:ext>
            </a:extLst>
          </p:cNvPr>
          <p:cNvSpPr txBox="1">
            <a:spLocks/>
          </p:cNvSpPr>
          <p:nvPr/>
        </p:nvSpPr>
        <p:spPr>
          <a:xfrm>
            <a:off x="2260466" y="3090509"/>
            <a:ext cx="5024456" cy="481732"/>
          </a:xfrm>
          <a:prstGeom prst="rect">
            <a:avLst/>
          </a:prstGeom>
          <a:gradFill>
            <a:gsLst>
              <a:gs pos="0">
                <a:srgbClr val="941784"/>
              </a:gs>
              <a:gs pos="84000">
                <a:srgbClr val="580BD0"/>
              </a:gs>
            </a:gsLst>
            <a:lin ang="180000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юридической профессии.</a:t>
            </a:r>
          </a:p>
        </p:txBody>
      </p:sp>
    </p:spTree>
    <p:extLst>
      <p:ext uri="{BB962C8B-B14F-4D97-AF65-F5344CB8AC3E}">
        <p14:creationId xmlns:p14="http://schemas.microsoft.com/office/powerpoint/2010/main" val="98073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6C3EA11F-9F2E-6045-9CF7-EFDCBB41E0DD}"/>
              </a:ext>
            </a:extLst>
          </p:cNvPr>
          <p:cNvSpPr txBox="1">
            <a:spLocks/>
          </p:cNvSpPr>
          <p:nvPr/>
        </p:nvSpPr>
        <p:spPr>
          <a:xfrm>
            <a:off x="468000" y="3049413"/>
            <a:ext cx="8207999" cy="8100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r>
              <a:rPr lang="ru-RU" b="1" dirty="0"/>
              <a:t>Управление процессами внедрения</a:t>
            </a:r>
          </a:p>
          <a:p>
            <a:r>
              <a:rPr lang="ru-RU" b="1" dirty="0"/>
              <a:t>технологий в работу юристов</a:t>
            </a:r>
            <a:endParaRPr lang="ru-RU" dirty="0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7F814CDE-351D-7146-B36B-ED6053F2DAEC}"/>
              </a:ext>
            </a:extLst>
          </p:cNvPr>
          <p:cNvSpPr txBox="1">
            <a:spLocks/>
          </p:cNvSpPr>
          <p:nvPr/>
        </p:nvSpPr>
        <p:spPr>
          <a:xfrm>
            <a:off x="467999" y="929230"/>
            <a:ext cx="8207999" cy="8147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LEGAL AUTOMATION ENGINEER</a:t>
            </a:r>
            <a:endParaRPr lang="ru-RU" sz="4000" b="1" dirty="0">
              <a:solidFill>
                <a:srgbClr val="94178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B35A9BE7-5ECB-9346-AA0C-3F5A77FE8BFD}"/>
              </a:ext>
            </a:extLst>
          </p:cNvPr>
          <p:cNvSpPr txBox="1">
            <a:spLocks/>
          </p:cNvSpPr>
          <p:nvPr/>
        </p:nvSpPr>
        <p:spPr>
          <a:xfrm>
            <a:off x="467999" y="2267500"/>
            <a:ext cx="8207999" cy="4817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b="1" dirty="0">
                <a:solidFill>
                  <a:srgbClr val="94178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ЮРИДИЧЕСКАЯ ПРОФЕССИЯ БУДУЩЕГО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="" xmlns:a16="http://schemas.microsoft.com/office/drawing/2014/main" id="{496C640C-225F-2940-ADAB-ECF933410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807" y="4647411"/>
            <a:ext cx="2150391" cy="50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60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7BAC0B-C94A-4742-8B4D-62C2E998B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9" y="360001"/>
            <a:ext cx="8207999" cy="584677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ЮРИСТЫ ДОЛГО ЗАПРЯГАЮТ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3FD9FB5-492B-6B40-8EB1-D6B0C01B0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717" y="760053"/>
            <a:ext cx="4850557" cy="38804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FBB5B14-AD1E-7742-A709-565AA586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280" y="4640498"/>
            <a:ext cx="523433" cy="5234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7330306-F36F-2548-8CDD-AA855A57D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1698" y="4640498"/>
            <a:ext cx="523433" cy="5234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AB3EBFF-32FD-DF44-831C-023A6DC22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114" y="4640498"/>
            <a:ext cx="523433" cy="5234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DE88C6C-5470-B846-BE18-55B961883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444" y="4640498"/>
            <a:ext cx="523433" cy="5234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8EFA1B5-FB5C-C64F-A915-EED761EFA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862" y="4640498"/>
            <a:ext cx="523433" cy="52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7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B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B103C34E-F758-9B48-ACF2-CE3A40CFDC1A}"/>
              </a:ext>
            </a:extLst>
          </p:cNvPr>
          <p:cNvSpPr txBox="1">
            <a:spLocks/>
          </p:cNvSpPr>
          <p:nvPr/>
        </p:nvSpPr>
        <p:spPr>
          <a:xfrm>
            <a:off x="340832" y="1743960"/>
            <a:ext cx="3799987" cy="8997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</a:rPr>
              <a:t>Выберите удобное </a:t>
            </a:r>
            <a:r>
              <a:rPr lang="ru-RU" sz="1200" dirty="0" smtClean="0">
                <a:solidFill>
                  <a:schemeClr val="bg1"/>
                </a:solidFill>
              </a:rPr>
              <a:t>время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 smtClean="0">
                <a:solidFill>
                  <a:schemeClr val="bg1"/>
                </a:solidFill>
              </a:rPr>
              <a:t>для встречи с экспертом </a:t>
            </a:r>
            <a:r>
              <a:rPr lang="ru-RU" sz="1200" dirty="0" err="1" smtClean="0">
                <a:solidFill>
                  <a:schemeClr val="bg1"/>
                </a:solidFill>
              </a:rPr>
              <a:t>Право.ру</a:t>
            </a:r>
            <a:r>
              <a:rPr lang="ru-RU" sz="1200" dirty="0" smtClean="0">
                <a:solidFill>
                  <a:schemeClr val="bg1"/>
                </a:solidFill>
              </a:rPr>
              <a:t>. Получите </a:t>
            </a:r>
            <a:r>
              <a:rPr lang="ru-RU" sz="1200" dirty="0">
                <a:solidFill>
                  <a:schemeClr val="bg1"/>
                </a:solidFill>
              </a:rPr>
              <a:t>бесплатную консультацию и демонстрацию сервисов.</a:t>
            </a:r>
          </a:p>
          <a:p>
            <a:pPr algn="l"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</a:rPr>
              <a:t>Наши специалисты встретятся с вами и расскажут как продукты </a:t>
            </a:r>
            <a:r>
              <a:rPr lang="ru-RU" sz="1200" dirty="0" err="1">
                <a:solidFill>
                  <a:schemeClr val="bg1"/>
                </a:solidFill>
              </a:rPr>
              <a:t>Право.ру</a:t>
            </a:r>
            <a:r>
              <a:rPr lang="ru-RU" sz="1200" dirty="0">
                <a:solidFill>
                  <a:schemeClr val="bg1"/>
                </a:solidFill>
              </a:rPr>
              <a:t> меняют работу юристов.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1526E8A5-1EDE-B847-AE2B-BFC502D8F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9720" y="823932"/>
            <a:ext cx="2150391" cy="50399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F2F6FF06-414B-1743-8152-80117C8D0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833" y="3413078"/>
            <a:ext cx="3522658" cy="481732"/>
          </a:xfrm>
          <a:gradFill>
            <a:gsLst>
              <a:gs pos="0">
                <a:srgbClr val="941784"/>
              </a:gs>
              <a:gs pos="84000">
                <a:srgbClr val="580BD0"/>
              </a:gs>
            </a:gsLst>
            <a:lin ang="1800000" scaled="0"/>
          </a:gradFill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28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Cnews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</a:t>
            </a:r>
            <a:r>
              <a:rPr lang="en-US" sz="28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orum2018</a:t>
            </a:r>
            <a:endParaRPr lang="en-US" sz="2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C447E839-BBF0-164C-8D71-8048FA4F0E2B}"/>
              </a:ext>
            </a:extLst>
          </p:cNvPr>
          <p:cNvSpPr txBox="1">
            <a:spLocks/>
          </p:cNvSpPr>
          <p:nvPr/>
        </p:nvSpPr>
        <p:spPr>
          <a:xfrm>
            <a:off x="340833" y="3071318"/>
            <a:ext cx="3649828" cy="313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200" dirty="0" err="1">
                <a:solidFill>
                  <a:schemeClr val="bg1"/>
                </a:solidFill>
              </a:rPr>
              <a:t>Промокод</a:t>
            </a:r>
            <a:r>
              <a:rPr lang="ru-RU" sz="1200" dirty="0">
                <a:solidFill>
                  <a:schemeClr val="bg1"/>
                </a:solidFill>
              </a:rPr>
              <a:t> для </a:t>
            </a:r>
            <a:r>
              <a:rPr lang="ru-RU" sz="1200" dirty="0" smtClean="0">
                <a:solidFill>
                  <a:schemeClr val="bg1"/>
                </a:solidFill>
              </a:rPr>
              <a:t>скидки </a:t>
            </a:r>
            <a:r>
              <a:rPr lang="ru-RU" sz="1200" dirty="0">
                <a:solidFill>
                  <a:schemeClr val="bg1"/>
                </a:solidFill>
              </a:rPr>
              <a:t>20%</a:t>
            </a:r>
          </a:p>
        </p:txBody>
      </p:sp>
      <p:sp>
        <p:nvSpPr>
          <p:cNvPr id="17" name="Title 1">
            <a:extLst>
              <a:ext uri="{FF2B5EF4-FFF2-40B4-BE49-F238E27FC236}">
                <a16:creationId xmlns="" xmlns:a16="http://schemas.microsoft.com/office/drawing/2014/main" id="{66182E88-DF63-0642-9C7B-FCB64CAD7C5E}"/>
              </a:ext>
            </a:extLst>
          </p:cNvPr>
          <p:cNvSpPr txBox="1">
            <a:spLocks/>
          </p:cNvSpPr>
          <p:nvPr/>
        </p:nvSpPr>
        <p:spPr>
          <a:xfrm>
            <a:off x="340833" y="4344739"/>
            <a:ext cx="3522658" cy="48173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b="1" dirty="0" err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calendly.com</a:t>
            </a:r>
            <a:r>
              <a:rPr lang="en-US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/legal-tech</a:t>
            </a:r>
            <a:endParaRPr lang="en-US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407" y="768960"/>
            <a:ext cx="4177075" cy="4177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406" y="768833"/>
            <a:ext cx="4177075" cy="417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4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7BAC0B-C94A-4742-8B4D-62C2E998B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9" y="929230"/>
            <a:ext cx="8207999" cy="814791"/>
          </a:xfrm>
        </p:spPr>
        <p:txBody>
          <a:bodyPr>
            <a:noAutofit/>
          </a:bodyPr>
          <a:lstStyle/>
          <a:p>
            <a:r>
              <a:rPr lang="en-US" sz="6400" b="1" dirty="0">
                <a:solidFill>
                  <a:srgbClr val="94178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2010</a:t>
            </a:r>
            <a:endParaRPr lang="ru-RU" sz="6400" b="1" dirty="0">
              <a:solidFill>
                <a:srgbClr val="94178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9AAD40CD-F595-BC41-AD15-D711F620026B}"/>
              </a:ext>
            </a:extLst>
          </p:cNvPr>
          <p:cNvSpPr txBox="1">
            <a:spLocks/>
          </p:cNvSpPr>
          <p:nvPr/>
        </p:nvSpPr>
        <p:spPr>
          <a:xfrm>
            <a:off x="467999" y="1940522"/>
            <a:ext cx="8207999" cy="5543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КАРТОТЕКА АРБИТРАЖНЫХ ДЕЛ</a:t>
            </a: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FF2131CD-B3C9-7342-BA8A-5D16F923DAEC}"/>
              </a:ext>
            </a:extLst>
          </p:cNvPr>
          <p:cNvSpPr txBox="1">
            <a:spLocks/>
          </p:cNvSpPr>
          <p:nvPr/>
        </p:nvSpPr>
        <p:spPr>
          <a:xfrm>
            <a:off x="972000" y="3747816"/>
            <a:ext cx="1800000" cy="4817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94178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12 </a:t>
            </a:r>
            <a:r>
              <a:rPr lang="ru-RU" sz="2800" b="1" dirty="0">
                <a:solidFill>
                  <a:srgbClr val="94178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млн</a:t>
            </a:r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E11E2FF1-BED4-1843-B2D9-0B8486C2FAC6}"/>
              </a:ext>
            </a:extLst>
          </p:cNvPr>
          <p:cNvSpPr txBox="1">
            <a:spLocks/>
          </p:cNvSpPr>
          <p:nvPr/>
        </p:nvSpPr>
        <p:spPr>
          <a:xfrm>
            <a:off x="972000" y="4229548"/>
            <a:ext cx="1800000" cy="72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аудитория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пользователей</a:t>
            </a:r>
            <a:br>
              <a:rPr lang="ru-RU" sz="1200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200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 год</a:t>
            </a:r>
          </a:p>
        </p:txBody>
      </p:sp>
      <p:sp>
        <p:nvSpPr>
          <p:cNvPr id="16" name="Title 1">
            <a:extLst>
              <a:ext uri="{FF2B5EF4-FFF2-40B4-BE49-F238E27FC236}">
                <a16:creationId xmlns="" xmlns:a16="http://schemas.microsoft.com/office/drawing/2014/main" id="{EA28CA8E-D082-A14A-B20A-42ADC690DEEE}"/>
              </a:ext>
            </a:extLst>
          </p:cNvPr>
          <p:cNvSpPr txBox="1">
            <a:spLocks/>
          </p:cNvSpPr>
          <p:nvPr/>
        </p:nvSpPr>
        <p:spPr>
          <a:xfrm>
            <a:off x="2772000" y="3747816"/>
            <a:ext cx="1800000" cy="4817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94178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23</a:t>
            </a:r>
            <a:r>
              <a:rPr lang="en-US" sz="2800" b="1" dirty="0">
                <a:solidFill>
                  <a:srgbClr val="94178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2800" b="1" dirty="0">
                <a:solidFill>
                  <a:srgbClr val="94178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млн</a:t>
            </a:r>
          </a:p>
        </p:txBody>
      </p:sp>
      <p:sp>
        <p:nvSpPr>
          <p:cNvPr id="17" name="Title 1">
            <a:extLst>
              <a:ext uri="{FF2B5EF4-FFF2-40B4-BE49-F238E27FC236}">
                <a16:creationId xmlns="" xmlns:a16="http://schemas.microsoft.com/office/drawing/2014/main" id="{BE043DCF-5C3D-B543-9185-03F290EA6DAB}"/>
              </a:ext>
            </a:extLst>
          </p:cNvPr>
          <p:cNvSpPr txBox="1">
            <a:spLocks/>
          </p:cNvSpPr>
          <p:nvPr/>
        </p:nvSpPr>
        <p:spPr>
          <a:xfrm>
            <a:off x="2772000" y="4229548"/>
            <a:ext cx="1800000" cy="72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судебных дел </a:t>
            </a:r>
            <a:br>
              <a:rPr lang="ru-RU" sz="1200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200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 картотеке</a:t>
            </a:r>
          </a:p>
        </p:txBody>
      </p:sp>
      <p:sp>
        <p:nvSpPr>
          <p:cNvPr id="18" name="Title 1">
            <a:extLst>
              <a:ext uri="{FF2B5EF4-FFF2-40B4-BE49-F238E27FC236}">
                <a16:creationId xmlns="" xmlns:a16="http://schemas.microsoft.com/office/drawing/2014/main" id="{8D885588-88AA-E044-ABC7-D841BE10C266}"/>
              </a:ext>
            </a:extLst>
          </p:cNvPr>
          <p:cNvSpPr txBox="1">
            <a:spLocks/>
          </p:cNvSpPr>
          <p:nvPr/>
        </p:nvSpPr>
        <p:spPr>
          <a:xfrm>
            <a:off x="4572000" y="3747816"/>
            <a:ext cx="1800000" cy="4817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94178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20 тыс.</a:t>
            </a:r>
          </a:p>
        </p:txBody>
      </p:sp>
      <p:sp>
        <p:nvSpPr>
          <p:cNvPr id="19" name="Title 1">
            <a:extLst>
              <a:ext uri="{FF2B5EF4-FFF2-40B4-BE49-F238E27FC236}">
                <a16:creationId xmlns="" xmlns:a16="http://schemas.microsoft.com/office/drawing/2014/main" id="{8043B5EF-D0C8-2B41-ADFA-B75AD7641D50}"/>
              </a:ext>
            </a:extLst>
          </p:cNvPr>
          <p:cNvSpPr txBox="1">
            <a:spLocks/>
          </p:cNvSpPr>
          <p:nvPr/>
        </p:nvSpPr>
        <p:spPr>
          <a:xfrm>
            <a:off x="4572000" y="4229548"/>
            <a:ext cx="1800000" cy="72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судебных актов добавляется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каждый день</a:t>
            </a:r>
          </a:p>
        </p:txBody>
      </p:sp>
      <p:sp>
        <p:nvSpPr>
          <p:cNvPr id="20" name="Title 1">
            <a:extLst>
              <a:ext uri="{FF2B5EF4-FFF2-40B4-BE49-F238E27FC236}">
                <a16:creationId xmlns="" xmlns:a16="http://schemas.microsoft.com/office/drawing/2014/main" id="{223248A1-C426-2E49-B19F-729ABB91DE03}"/>
              </a:ext>
            </a:extLst>
          </p:cNvPr>
          <p:cNvSpPr txBox="1">
            <a:spLocks/>
          </p:cNvSpPr>
          <p:nvPr/>
        </p:nvSpPr>
        <p:spPr>
          <a:xfrm>
            <a:off x="6372000" y="3747816"/>
            <a:ext cx="1800000" cy="4817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94178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r>
              <a:rPr lang="en-US" sz="2800" b="1" dirty="0">
                <a:solidFill>
                  <a:srgbClr val="94178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2800" b="1" dirty="0">
                <a:solidFill>
                  <a:srgbClr val="94178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млн</a:t>
            </a:r>
          </a:p>
        </p:txBody>
      </p:sp>
      <p:sp>
        <p:nvSpPr>
          <p:cNvPr id="21" name="Title 1">
            <a:extLst>
              <a:ext uri="{FF2B5EF4-FFF2-40B4-BE49-F238E27FC236}">
                <a16:creationId xmlns="" xmlns:a16="http://schemas.microsoft.com/office/drawing/2014/main" id="{21667361-4EA5-BE40-8B5F-4212E80849C3}"/>
              </a:ext>
            </a:extLst>
          </p:cNvPr>
          <p:cNvSpPr txBox="1">
            <a:spLocks/>
          </p:cNvSpPr>
          <p:nvPr/>
        </p:nvSpPr>
        <p:spPr>
          <a:xfrm>
            <a:off x="6372000" y="4229548"/>
            <a:ext cx="1800000" cy="72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документов 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подается онлайн</a:t>
            </a:r>
          </a:p>
        </p:txBody>
      </p:sp>
    </p:spTree>
    <p:extLst>
      <p:ext uri="{BB962C8B-B14F-4D97-AF65-F5344CB8AC3E}">
        <p14:creationId xmlns:p14="http://schemas.microsoft.com/office/powerpoint/2010/main" val="204560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AD08499-BD4F-504C-867A-C539EA9EACB9}"/>
              </a:ext>
            </a:extLst>
          </p:cNvPr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gradFill>
            <a:gsLst>
              <a:gs pos="0">
                <a:srgbClr val="941784">
                  <a:alpha val="75000"/>
                </a:srgbClr>
              </a:gs>
              <a:gs pos="100000">
                <a:srgbClr val="580BD0">
                  <a:alpha val="74902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591702-77A1-3341-8872-48EB6BDCF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3" y="1859543"/>
            <a:ext cx="8207999" cy="1995914"/>
          </a:xfrm>
        </p:spPr>
        <p:txBody>
          <a:bodyPr>
            <a:noAutofit/>
          </a:bodyPr>
          <a:lstStyle/>
          <a:p>
            <a:r>
              <a:rPr lang="ru-RU" sz="4000" b="1" spc="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НОВЫЕ ВЫЗОВЫ</a:t>
            </a:r>
          </a:p>
        </p:txBody>
      </p:sp>
    </p:spTree>
    <p:extLst>
      <p:ext uri="{BB962C8B-B14F-4D97-AF65-F5344CB8AC3E}">
        <p14:creationId xmlns:p14="http://schemas.microsoft.com/office/powerpoint/2010/main" val="225263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="" xmlns:a16="http://schemas.microsoft.com/office/drawing/2014/main" id="{0F738B1A-600C-9B4C-AC6A-B63B9750E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9" y="360001"/>
            <a:ext cx="8207999" cy="71184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РОСТ НАГРУЗКИ</a:t>
            </a:r>
            <a:br>
              <a:rPr lang="ru-RU" sz="2000" b="1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2000" b="1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НА ЮРИДИЧЕСКИЕ ДЕПАРТАМЕНТЫ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="" xmlns:a16="http://schemas.microsoft.com/office/drawing/2014/main" id="{FEEA7C9E-14DB-E64E-BD5F-5A4301BB5F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9068945"/>
              </p:ext>
            </p:extLst>
          </p:nvPr>
        </p:nvGraphicFramePr>
        <p:xfrm>
          <a:off x="1743010" y="1321388"/>
          <a:ext cx="5657975" cy="3589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26BF3C2-1EB9-BD4D-830E-AE1423529F89}"/>
              </a:ext>
            </a:extLst>
          </p:cNvPr>
          <p:cNvSpPr/>
          <p:nvPr/>
        </p:nvSpPr>
        <p:spPr>
          <a:xfrm>
            <a:off x="2286000" y="5080661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Количество дел телеком компании из большой тройки</a:t>
            </a:r>
          </a:p>
        </p:txBody>
      </p:sp>
    </p:spTree>
    <p:extLst>
      <p:ext uri="{BB962C8B-B14F-4D97-AF65-F5344CB8AC3E}">
        <p14:creationId xmlns:p14="http://schemas.microsoft.com/office/powerpoint/2010/main" val="148039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="" xmlns:a16="http://schemas.microsoft.com/office/drawing/2014/main" id="{9AAD40CD-F595-BC41-AD15-D711F620026B}"/>
              </a:ext>
            </a:extLst>
          </p:cNvPr>
          <p:cNvSpPr txBox="1">
            <a:spLocks/>
          </p:cNvSpPr>
          <p:nvPr/>
        </p:nvSpPr>
        <p:spPr>
          <a:xfrm>
            <a:off x="467999" y="799498"/>
            <a:ext cx="8207999" cy="9748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СОХРАНЕНИЕ И СОКРАЩЕНИЕ БЮДЖЕТОВ</a:t>
            </a:r>
          </a:p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ЮРИДИЧЕСКИХ ДЕПАРТАМЕНТОВ</a:t>
            </a:r>
          </a:p>
        </p:txBody>
      </p:sp>
      <p:sp>
        <p:nvSpPr>
          <p:cNvPr id="16" name="Title 1">
            <a:extLst>
              <a:ext uri="{FF2B5EF4-FFF2-40B4-BE49-F238E27FC236}">
                <a16:creationId xmlns="" xmlns:a16="http://schemas.microsoft.com/office/drawing/2014/main" id="{EA28CA8E-D082-A14A-B20A-42ADC690DEEE}"/>
              </a:ext>
            </a:extLst>
          </p:cNvPr>
          <p:cNvSpPr txBox="1">
            <a:spLocks/>
          </p:cNvSpPr>
          <p:nvPr/>
        </p:nvSpPr>
        <p:spPr>
          <a:xfrm>
            <a:off x="1804578" y="2387809"/>
            <a:ext cx="2525197" cy="672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r>
              <a:rPr lang="ru-RU" sz="4800" b="1" dirty="0">
                <a:solidFill>
                  <a:srgbClr val="94178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23</a:t>
            </a:r>
            <a:r>
              <a:rPr lang="en-US" sz="4800" b="1" dirty="0">
                <a:solidFill>
                  <a:srgbClr val="94178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%</a:t>
            </a:r>
            <a:endParaRPr lang="ru-RU" sz="4800" b="1" dirty="0">
              <a:solidFill>
                <a:srgbClr val="94178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="" xmlns:a16="http://schemas.microsoft.com/office/drawing/2014/main" id="{BE043DCF-5C3D-B543-9185-03F290EA6DAB}"/>
              </a:ext>
            </a:extLst>
          </p:cNvPr>
          <p:cNvSpPr txBox="1">
            <a:spLocks/>
          </p:cNvSpPr>
          <p:nvPr/>
        </p:nvSpPr>
        <p:spPr>
          <a:xfrm>
            <a:off x="1804579" y="3060741"/>
            <a:ext cx="2525196" cy="72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Планируют</a:t>
            </a:r>
          </a:p>
          <a:p>
            <a:pPr>
              <a:lnSpc>
                <a:spcPct val="100000"/>
              </a:lnSpc>
            </a:pPr>
            <a:r>
              <a:rPr lang="ru-RU" sz="2000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сократить бюджет</a:t>
            </a:r>
          </a:p>
        </p:txBody>
      </p:sp>
      <p:sp>
        <p:nvSpPr>
          <p:cNvPr id="18" name="Title 1">
            <a:extLst>
              <a:ext uri="{FF2B5EF4-FFF2-40B4-BE49-F238E27FC236}">
                <a16:creationId xmlns="" xmlns:a16="http://schemas.microsoft.com/office/drawing/2014/main" id="{8D885588-88AA-E044-ABC7-D841BE10C266}"/>
              </a:ext>
            </a:extLst>
          </p:cNvPr>
          <p:cNvSpPr txBox="1">
            <a:spLocks/>
          </p:cNvSpPr>
          <p:nvPr/>
        </p:nvSpPr>
        <p:spPr>
          <a:xfrm>
            <a:off x="4814224" y="2387809"/>
            <a:ext cx="2525197" cy="672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94178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41%</a:t>
            </a:r>
            <a:endParaRPr lang="ru-RU" sz="4800" b="1" dirty="0">
              <a:solidFill>
                <a:srgbClr val="94178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="" xmlns:a16="http://schemas.microsoft.com/office/drawing/2014/main" id="{8043B5EF-D0C8-2B41-ADFA-B75AD7641D50}"/>
              </a:ext>
            </a:extLst>
          </p:cNvPr>
          <p:cNvSpPr txBox="1">
            <a:spLocks/>
          </p:cNvSpPr>
          <p:nvPr/>
        </p:nvSpPr>
        <p:spPr>
          <a:xfrm>
            <a:off x="4814224" y="3060741"/>
            <a:ext cx="2525195" cy="72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Планируют</a:t>
            </a:r>
            <a:endParaRPr lang="en-US" sz="2000" dirty="0">
              <a:solidFill>
                <a:srgbClr val="580BD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ru-RU" sz="2000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не менять бюджет</a:t>
            </a:r>
          </a:p>
        </p:txBody>
      </p:sp>
      <p:sp>
        <p:nvSpPr>
          <p:cNvPr id="22" name="Title 1">
            <a:extLst>
              <a:ext uri="{FF2B5EF4-FFF2-40B4-BE49-F238E27FC236}">
                <a16:creationId xmlns="" xmlns:a16="http://schemas.microsoft.com/office/drawing/2014/main" id="{E15A545F-4E9D-6F47-A47E-B2C3DEABC788}"/>
              </a:ext>
            </a:extLst>
          </p:cNvPr>
          <p:cNvSpPr txBox="1">
            <a:spLocks/>
          </p:cNvSpPr>
          <p:nvPr/>
        </p:nvSpPr>
        <p:spPr>
          <a:xfrm>
            <a:off x="467999" y="4169079"/>
            <a:ext cx="8207999" cy="5932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More for less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FDFDC474-9952-734D-9847-D5AB815BB207}"/>
              </a:ext>
            </a:extLst>
          </p:cNvPr>
          <p:cNvSpPr/>
          <p:nvPr/>
        </p:nvSpPr>
        <p:spPr>
          <a:xfrm>
            <a:off x="2286000" y="5080661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Thomson Reuters. Legal Departments Report 2018</a:t>
            </a:r>
          </a:p>
        </p:txBody>
      </p:sp>
    </p:spTree>
    <p:extLst>
      <p:ext uri="{BB962C8B-B14F-4D97-AF65-F5344CB8AC3E}">
        <p14:creationId xmlns:p14="http://schemas.microsoft.com/office/powerpoint/2010/main" val="403407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="" xmlns:a16="http://schemas.microsoft.com/office/drawing/2014/main" id="{9AAD40CD-F595-BC41-AD15-D711F620026B}"/>
              </a:ext>
            </a:extLst>
          </p:cNvPr>
          <p:cNvSpPr txBox="1">
            <a:spLocks/>
          </p:cNvSpPr>
          <p:nvPr/>
        </p:nvSpPr>
        <p:spPr>
          <a:xfrm>
            <a:off x="467999" y="799498"/>
            <a:ext cx="8207999" cy="672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200" b="1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ВРЕМЯ РАБОТАЕТ ПРОТИВ</a:t>
            </a:r>
          </a:p>
        </p:txBody>
      </p:sp>
      <p:sp>
        <p:nvSpPr>
          <p:cNvPr id="16" name="Title 1">
            <a:extLst>
              <a:ext uri="{FF2B5EF4-FFF2-40B4-BE49-F238E27FC236}">
                <a16:creationId xmlns="" xmlns:a16="http://schemas.microsoft.com/office/drawing/2014/main" id="{EA28CA8E-D082-A14A-B20A-42ADC690DEEE}"/>
              </a:ext>
            </a:extLst>
          </p:cNvPr>
          <p:cNvSpPr txBox="1">
            <a:spLocks/>
          </p:cNvSpPr>
          <p:nvPr/>
        </p:nvSpPr>
        <p:spPr>
          <a:xfrm>
            <a:off x="1804578" y="3453600"/>
            <a:ext cx="2525197" cy="672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94178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$ 230M</a:t>
            </a:r>
          </a:p>
        </p:txBody>
      </p:sp>
      <p:sp>
        <p:nvSpPr>
          <p:cNvPr id="17" name="Title 1">
            <a:extLst>
              <a:ext uri="{FF2B5EF4-FFF2-40B4-BE49-F238E27FC236}">
                <a16:creationId xmlns="" xmlns:a16="http://schemas.microsoft.com/office/drawing/2014/main" id="{BE043DCF-5C3D-B543-9185-03F290EA6DAB}"/>
              </a:ext>
            </a:extLst>
          </p:cNvPr>
          <p:cNvSpPr txBox="1">
            <a:spLocks/>
          </p:cNvSpPr>
          <p:nvPr/>
        </p:nvSpPr>
        <p:spPr>
          <a:xfrm>
            <a:off x="1804579" y="4245219"/>
            <a:ext cx="2525196" cy="72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TEZOS</a:t>
            </a:r>
            <a:endParaRPr lang="ru-RU" sz="2000" b="1" dirty="0">
              <a:solidFill>
                <a:srgbClr val="580BD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ru-RU" sz="1500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Новый </a:t>
            </a:r>
            <a:r>
              <a:rPr lang="ru-RU" sz="1500" dirty="0" err="1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блокчейн</a:t>
            </a:r>
            <a:endParaRPr lang="ru-RU" sz="1500" dirty="0">
              <a:solidFill>
                <a:srgbClr val="580BD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="" xmlns:a16="http://schemas.microsoft.com/office/drawing/2014/main" id="{8D885588-88AA-E044-ABC7-D841BE10C266}"/>
              </a:ext>
            </a:extLst>
          </p:cNvPr>
          <p:cNvSpPr txBox="1">
            <a:spLocks/>
          </p:cNvSpPr>
          <p:nvPr/>
        </p:nvSpPr>
        <p:spPr>
          <a:xfrm>
            <a:off x="4814224" y="3453600"/>
            <a:ext cx="2525197" cy="672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94178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$ 50M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C0A4C2F-4F95-C947-A78C-7C994EC52314}"/>
              </a:ext>
            </a:extLst>
          </p:cNvPr>
          <p:cNvSpPr txBox="1">
            <a:spLocks/>
          </p:cNvSpPr>
          <p:nvPr/>
        </p:nvSpPr>
        <p:spPr>
          <a:xfrm>
            <a:off x="4814224" y="4245219"/>
            <a:ext cx="2525196" cy="72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24313E"/>
                </a:solidFill>
                <a:latin typeface="Roboto Light" pitchFamily="2" charset="0"/>
                <a:ea typeface="Roboto Light" pitchFamily="2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SALT</a:t>
            </a:r>
            <a:endParaRPr lang="ru-RU" sz="2000" b="1" dirty="0">
              <a:solidFill>
                <a:srgbClr val="580BD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ru-RU" sz="1500" dirty="0">
                <a:solidFill>
                  <a:srgbClr val="580BD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Кредитование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5BCE1E7-BBDF-5F48-AE5C-BC0CD0064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216" y="1841580"/>
            <a:ext cx="1515113" cy="15096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AC98A67-177F-644A-BAF6-AC8C7B08A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672" y="1811263"/>
            <a:ext cx="1570299" cy="157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AD08499-BD4F-504C-867A-C539EA9EACB9}"/>
              </a:ext>
            </a:extLst>
          </p:cNvPr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gradFill>
            <a:gsLst>
              <a:gs pos="0">
                <a:srgbClr val="941784">
                  <a:alpha val="75000"/>
                </a:srgbClr>
              </a:gs>
              <a:gs pos="100000">
                <a:srgbClr val="580BD0">
                  <a:alpha val="74902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591702-77A1-3341-8872-48EB6BDCF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3" y="1682941"/>
            <a:ext cx="8207999" cy="2349119"/>
          </a:xfrm>
        </p:spPr>
        <p:txBody>
          <a:bodyPr>
            <a:noAutofit/>
          </a:bodyPr>
          <a:lstStyle/>
          <a:p>
            <a:r>
              <a:rPr lang="ru-RU" sz="4000" b="1" spc="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</a:t>
            </a:r>
            <a:r>
              <a:rPr lang="ru-RU" sz="4000" b="1" spc="3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4000" b="1" spc="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РЕЦЕПТОВ</a:t>
            </a:r>
            <a:br>
              <a:rPr lang="ru-RU" sz="4000" b="1" spc="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4000" b="1" spc="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УСПЕШНОЙ ЦИФРОВОЙ ТРАНСФОРМАЦИИ</a:t>
            </a:r>
            <a:br>
              <a:rPr lang="ru-RU" sz="4000" b="1" spc="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4000" b="1" spc="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ЮРИДИЧЕСКОЙ ФУНКЦИИ</a:t>
            </a:r>
          </a:p>
        </p:txBody>
      </p:sp>
    </p:spTree>
    <p:extLst>
      <p:ext uri="{BB962C8B-B14F-4D97-AF65-F5344CB8AC3E}">
        <p14:creationId xmlns:p14="http://schemas.microsoft.com/office/powerpoint/2010/main" val="296689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avo 2018">
  <a:themeElements>
    <a:clrScheme name="Pravo 2018">
      <a:dk1>
        <a:srgbClr val="24303D"/>
      </a:dk1>
      <a:lt1>
        <a:srgbClr val="FFFFFF"/>
      </a:lt1>
      <a:dk2>
        <a:srgbClr val="24303D"/>
      </a:dk2>
      <a:lt2>
        <a:srgbClr val="ECF0F1"/>
      </a:lt2>
      <a:accent1>
        <a:srgbClr val="4183D6"/>
      </a:accent1>
      <a:accent2>
        <a:srgbClr val="FF9500"/>
      </a:accent2>
      <a:accent3>
        <a:srgbClr val="663399"/>
      </a:accent3>
      <a:accent4>
        <a:srgbClr val="45CDC4"/>
      </a:accent4>
      <a:accent5>
        <a:srgbClr val="147EF2"/>
      </a:accent5>
      <a:accent6>
        <a:srgbClr val="20BA69"/>
      </a:accent6>
      <a:hlink>
        <a:srgbClr val="4183D6"/>
      </a:hlink>
      <a:folHlink>
        <a:srgbClr val="6633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8" id="{CBEA2343-2296-D447-B82A-83606840C45F}" vid="{0D289EEE-BEE4-3B4D-BE43-DDC3C9E9324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Pravo 2018</Template>
  <TotalTime>984</TotalTime>
  <Words>499</Words>
  <Application>Microsoft Macintosh PowerPoint</Application>
  <PresentationFormat>On-screen Show (16:10)</PresentationFormat>
  <Paragraphs>151</Paragraphs>
  <Slides>30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Calibri</vt:lpstr>
      <vt:lpstr>Mangal</vt:lpstr>
      <vt:lpstr>Roboto</vt:lpstr>
      <vt:lpstr>Roboto Light</vt:lpstr>
      <vt:lpstr>Arial</vt:lpstr>
      <vt:lpstr>Pravo 2018</vt:lpstr>
      <vt:lpstr>АВТОМАТИЗАЦИЯ РАБОТЫ ЮРИДИЧЕСКОЙ ФУНКЦИИ</vt:lpstr>
      <vt:lpstr>LEGALTECH В РОССИИ</vt:lpstr>
      <vt:lpstr>ЮРИСТЫ ДОЛГО ЗАПРЯГАЮТ</vt:lpstr>
      <vt:lpstr>2010</vt:lpstr>
      <vt:lpstr>НОВЫЕ ВЫЗОВЫ</vt:lpstr>
      <vt:lpstr>РОСТ НАГРУЗКИ НА ЮРИДИЧЕСКИЕ ДЕПАРТАМЕНТЫ</vt:lpstr>
      <vt:lpstr>PowerPoint Presentation</vt:lpstr>
      <vt:lpstr>PowerPoint Presentation</vt:lpstr>
      <vt:lpstr>9 РЕЦЕПТОВ УСПЕШНОЙ ЦИФРОВОЙ ТРАНСФОРМАЦИИ ЮРИДИЧЕСКОЙ ФУНКЦИИ</vt:lpstr>
      <vt:lpstr>ОПРЕДЕЛИТЕ ИЗМЕНЯЕМЫЕ МЕТРИКИ</vt:lpstr>
      <vt:lpstr>ОПЕРАЦИОННЫЙ МЕНЕДЖЕР С ФОКУСОМ НА ПРОЦЕССАХ</vt:lpstr>
      <vt:lpstr>ПЕРЕХОД ОТ ЮРИДИЧЕСКОГО СЕРВИСА  К ПРОДУКТОВОЙ МОДЕЛИ</vt:lpstr>
      <vt:lpstr>СТРОЙТЕ ТЕХНОЛОГИЧЕСКИЙ ПЛАН ВМЕСТЕ С IT-КОМАНДОЙ С РЕЛЕВАНТНЫМ ОПЫТОМ</vt:lpstr>
      <vt:lpstr>ПЛАНИРУЙТЕ ВАШИ РЕШЕНИЯ ДЛЯ ХРАНЕНИЯ ДАННЫХ</vt:lpstr>
      <vt:lpstr>ОПТИМИЗИРУЙТЕ ЗАТРАТЫ  НА ОСНОВЕ АНАЛИЗА ДАННЫХ</vt:lpstr>
      <vt:lpstr>ПЕРЕЛОЖИТЕ ЧАСТЬ  РАБОТЫ НА БИЗНЕС ЗАКАЗЧИКОВ</vt:lpstr>
      <vt:lpstr>Позвольте юристам быть юристами.</vt:lpstr>
      <vt:lpstr>Наймите роботов.</vt:lpstr>
      <vt:lpstr>КАК ЭТО РАБОТАЕТ?</vt:lpstr>
      <vt:lpstr>Шаблонизируйте типовые документы</vt:lpstr>
      <vt:lpstr>Используйте автоматические правила проверки документов</vt:lpstr>
      <vt:lpstr>Конструируйте  чат-ботов для ответов на типовые вопросы</vt:lpstr>
      <vt:lpstr>PowerPoint Presentation</vt:lpstr>
      <vt:lpstr>PowerPoint Presentation</vt:lpstr>
      <vt:lpstr>Автоматизируйте типовые процессы с помощью workflow</vt:lpstr>
      <vt:lpstr>Вероятность исхода судебного дела</vt:lpstr>
      <vt:lpstr>2 000 крупнейших компаний</vt:lpstr>
      <vt:lpstr>Позвольте юристам быть юристами.</vt:lpstr>
      <vt:lpstr>PowerPoint Presentation</vt:lpstr>
      <vt:lpstr>Cnewsforum2018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АВТОМАТИЗАЦИЯ РАБОТЫ ЮРИДИЧЕСКОЙ ФУНКЦИИ</dc:title>
  <dc:creator>7219</dc:creator>
  <cp:lastModifiedBy>Кирилл К.</cp:lastModifiedBy>
  <cp:revision>96</cp:revision>
  <dcterms:created xsi:type="dcterms:W3CDTF">2018-11-07T06:05:05Z</dcterms:created>
  <dcterms:modified xsi:type="dcterms:W3CDTF">2018-11-08T00:18:22Z</dcterms:modified>
</cp:coreProperties>
</file>