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03" r:id="rId2"/>
    <p:sldId id="304" r:id="rId3"/>
    <p:sldId id="257" r:id="rId4"/>
    <p:sldId id="289" r:id="rId5"/>
    <p:sldId id="286" r:id="rId6"/>
    <p:sldId id="292" r:id="rId7"/>
    <p:sldId id="293" r:id="rId8"/>
    <p:sldId id="295" r:id="rId9"/>
    <p:sldId id="294" r:id="rId10"/>
    <p:sldId id="296" r:id="rId11"/>
    <p:sldId id="299" r:id="rId12"/>
    <p:sldId id="301" r:id="rId13"/>
    <p:sldId id="302" r:id="rId14"/>
    <p:sldId id="267" r:id="rId15"/>
    <p:sldId id="305" r:id="rId16"/>
    <p:sldId id="306" r:id="rId17"/>
    <p:sldId id="308" r:id="rId18"/>
    <p:sldId id="307" r:id="rId19"/>
    <p:sldId id="309" r:id="rId20"/>
    <p:sldId id="256" r:id="rId21"/>
  </p:sldIdLst>
  <p:sldSz cx="9144000" cy="5143500" type="screen16x9"/>
  <p:notesSz cx="7023100" cy="9309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pos="2880">
          <p15:clr>
            <a:srgbClr val="A4A3A4"/>
          </p15:clr>
        </p15:guide>
        <p15:guide id="6" pos="476">
          <p15:clr>
            <a:srgbClr val="A4A3A4"/>
          </p15:clr>
        </p15:guide>
        <p15:guide id="7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186" y="210"/>
      </p:cViewPr>
      <p:guideLst>
        <p:guide orient="horz" pos="441"/>
        <p:guide orient="horz" pos="1620"/>
        <p:guide orient="horz" pos="2799"/>
        <p:guide orient="horz" pos="804"/>
        <p:guide pos="288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10861163153275"/>
          <c:y val="4.4110268725314275E-2"/>
          <c:w val="0.75383625715670743"/>
          <c:h val="0.833223083974016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Собственная добавочная стоимость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462-4697-98AB-007E32C276FE}"/>
              </c:ext>
            </c:extLst>
          </c:dPt>
          <c:cat>
            <c:strRef>
              <c:f>Taul1!$A$2:$A$11</c:f>
              <c:strCache>
                <c:ptCount val="10"/>
                <c:pt idx="0">
                  <c:v>Supercell</c:v>
                </c:pt>
                <c:pt idx="1">
                  <c:v>Elisa</c:v>
                </c:pt>
                <c:pt idx="2">
                  <c:v>Kesko</c:v>
                </c:pt>
                <c:pt idx="3">
                  <c:v>Neste</c:v>
                </c:pt>
                <c:pt idx="4">
                  <c:v>Stora Enso</c:v>
                </c:pt>
                <c:pt idx="5">
                  <c:v>Nokia</c:v>
                </c:pt>
                <c:pt idx="6">
                  <c:v>Metsä Group</c:v>
                </c:pt>
                <c:pt idx="7">
                  <c:v>Nordea Finland</c:v>
                </c:pt>
                <c:pt idx="8">
                  <c:v>OP</c:v>
                </c:pt>
                <c:pt idx="9">
                  <c:v>UPM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908</c:v>
                </c:pt>
                <c:pt idx="1">
                  <c:v>774</c:v>
                </c:pt>
                <c:pt idx="2">
                  <c:v>1001</c:v>
                </c:pt>
                <c:pt idx="3">
                  <c:v>931</c:v>
                </c:pt>
                <c:pt idx="4">
                  <c:v>956</c:v>
                </c:pt>
                <c:pt idx="5">
                  <c:v>2234</c:v>
                </c:pt>
                <c:pt idx="6">
                  <c:v>974</c:v>
                </c:pt>
                <c:pt idx="7">
                  <c:v>2054</c:v>
                </c:pt>
                <c:pt idx="8">
                  <c:v>2068</c:v>
                </c:pt>
                <c:pt idx="9">
                  <c:v>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2-4697-98AB-007E32C276F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Мультипликативный эффект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Supercell</c:v>
                </c:pt>
                <c:pt idx="1">
                  <c:v>Elisa</c:v>
                </c:pt>
                <c:pt idx="2">
                  <c:v>Kesko</c:v>
                </c:pt>
                <c:pt idx="3">
                  <c:v>Neste</c:v>
                </c:pt>
                <c:pt idx="4">
                  <c:v>Stora Enso</c:v>
                </c:pt>
                <c:pt idx="5">
                  <c:v>Nokia</c:v>
                </c:pt>
                <c:pt idx="6">
                  <c:v>Metsä Group</c:v>
                </c:pt>
                <c:pt idx="7">
                  <c:v>Nordea Finland</c:v>
                </c:pt>
                <c:pt idx="8">
                  <c:v>OP</c:v>
                </c:pt>
                <c:pt idx="9">
                  <c:v>UPM</c:v>
                </c:pt>
              </c:strCache>
            </c:strRef>
          </c:cat>
          <c:val>
            <c:numRef>
              <c:f>Taul1!$C$2:$C$11</c:f>
              <c:numCache>
                <c:formatCode>0</c:formatCode>
                <c:ptCount val="10"/>
                <c:pt idx="0">
                  <c:v>18</c:v>
                </c:pt>
                <c:pt idx="1">
                  <c:v>665</c:v>
                </c:pt>
                <c:pt idx="2">
                  <c:v>451</c:v>
                </c:pt>
                <c:pt idx="3">
                  <c:v>957</c:v>
                </c:pt>
                <c:pt idx="4">
                  <c:v>1281</c:v>
                </c:pt>
                <c:pt idx="5">
                  <c:v>436</c:v>
                </c:pt>
                <c:pt idx="6">
                  <c:v>1709</c:v>
                </c:pt>
                <c:pt idx="7">
                  <c:v>1052</c:v>
                </c:pt>
                <c:pt idx="8">
                  <c:v>1059</c:v>
                </c:pt>
                <c:pt idx="9">
                  <c:v>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2-4697-98AB-007E32C27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282629232"/>
        <c:axId val="282626880"/>
      </c:barChart>
      <c:catAx>
        <c:axId val="28262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82626880"/>
        <c:crosses val="autoZero"/>
        <c:auto val="1"/>
        <c:lblAlgn val="ctr"/>
        <c:lblOffset val="100"/>
        <c:noMultiLvlLbl val="0"/>
      </c:catAx>
      <c:valAx>
        <c:axId val="28262688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8262923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1657375937880143"/>
          <c:y val="0.66533207452770582"/>
          <c:w val="0.33508880508527222"/>
          <c:h val="0.1155601679837175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8262A-4503-41EC-972F-F6F2E99C8DC9}" type="doc">
      <dgm:prSet loTypeId="urn:microsoft.com/office/officeart/2005/8/layout/matrix1" loCatId="matrix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6AD2678-3BE9-4435-B236-979A4974EFB2}">
      <dgm:prSet phldrT="[Текст]"/>
      <dgm:spPr/>
      <dgm:t>
        <a:bodyPr/>
        <a:lstStyle/>
        <a:p>
          <a:r>
            <a: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EaaS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ADF5415-99B5-4308-B762-185AC133F288}" type="parTrans" cxnId="{CD8D4998-9DF6-480F-A949-BD6E90328731}">
      <dgm:prSet/>
      <dgm:spPr/>
      <dgm:t>
        <a:bodyPr/>
        <a:lstStyle/>
        <a:p>
          <a:endParaRPr lang="ru-RU"/>
        </a:p>
      </dgm:t>
    </dgm:pt>
    <dgm:pt modelId="{AB96DC78-F5E4-4C54-857C-A3C67C152D96}" type="sibTrans" cxnId="{CD8D4998-9DF6-480F-A949-BD6E90328731}">
      <dgm:prSet/>
      <dgm:spPr/>
      <dgm:t>
        <a:bodyPr/>
        <a:lstStyle/>
        <a:p>
          <a:endParaRPr lang="ru-RU"/>
        </a:p>
      </dgm:t>
    </dgm:pt>
    <dgm:pt modelId="{E53676A3-CE40-44D4-A133-1D65ECFAAB76}">
      <dgm:prSet phldrT="[Текст]" custT="1"/>
      <dgm:spPr/>
      <dgm:t>
        <a:bodyPr/>
        <a:lstStyle/>
        <a:p>
          <a:r>
            <a:rPr lang="en-US" sz="3200" dirty="0">
              <a:latin typeface="Consolas" panose="020B0609020204030204" pitchFamily="49" charset="0"/>
            </a:rPr>
            <a:t>0</a:t>
          </a:r>
          <a:r>
            <a:rPr lang="en-US" sz="1600" dirty="0"/>
            <a:t> </a:t>
          </a:r>
          <a:endParaRPr lang="ru-RU" sz="1600" dirty="0"/>
        </a:p>
        <a:p>
          <a:r>
            <a:rPr lang="ru-RU" sz="1600" dirty="0"/>
            <a:t>оборудования</a:t>
          </a:r>
        </a:p>
      </dgm:t>
    </dgm:pt>
    <dgm:pt modelId="{1F086339-1F32-47AA-81B9-D2C37ECAA0A8}" type="parTrans" cxnId="{622CE785-9FD1-4E29-B047-2934DC7E4403}">
      <dgm:prSet/>
      <dgm:spPr/>
      <dgm:t>
        <a:bodyPr/>
        <a:lstStyle/>
        <a:p>
          <a:endParaRPr lang="ru-RU"/>
        </a:p>
      </dgm:t>
    </dgm:pt>
    <dgm:pt modelId="{E2584250-35DF-4758-961D-1B80F147407A}" type="sibTrans" cxnId="{622CE785-9FD1-4E29-B047-2934DC7E4403}">
      <dgm:prSet/>
      <dgm:spPr/>
      <dgm:t>
        <a:bodyPr/>
        <a:lstStyle/>
        <a:p>
          <a:endParaRPr lang="ru-RU"/>
        </a:p>
      </dgm:t>
    </dgm:pt>
    <dgm:pt modelId="{35DA4976-C262-4051-82D7-A5C55A887259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>
              <a:latin typeface="Consolas" panose="020B0609020204030204" pitchFamily="49" charset="0"/>
            </a:rPr>
            <a:t>0</a:t>
          </a:r>
          <a:r>
            <a:rPr lang="ru-RU" sz="1600" dirty="0"/>
            <a:t> </a:t>
          </a:r>
        </a:p>
        <a:p>
          <a:r>
            <a:rPr lang="ru-RU" sz="1400" dirty="0"/>
            <a:t>установленных программ</a:t>
          </a:r>
        </a:p>
      </dgm:t>
    </dgm:pt>
    <dgm:pt modelId="{E852EFBD-237B-4425-8791-5BEB046F3650}" type="parTrans" cxnId="{03B50730-AE1C-4D29-8508-8044B319DECD}">
      <dgm:prSet/>
      <dgm:spPr/>
      <dgm:t>
        <a:bodyPr/>
        <a:lstStyle/>
        <a:p>
          <a:endParaRPr lang="ru-RU"/>
        </a:p>
      </dgm:t>
    </dgm:pt>
    <dgm:pt modelId="{4067EBE0-DEB1-44A5-B1C9-9C7C6A5280EC}" type="sibTrans" cxnId="{03B50730-AE1C-4D29-8508-8044B319DECD}">
      <dgm:prSet/>
      <dgm:spPr/>
      <dgm:t>
        <a:bodyPr/>
        <a:lstStyle/>
        <a:p>
          <a:endParaRPr lang="ru-RU"/>
        </a:p>
      </dgm:t>
    </dgm:pt>
    <dgm:pt modelId="{7F48BE0E-8E14-4660-80B8-405D7E9EA84D}">
      <dgm:prSet phldrT="[Текст]" custT="1"/>
      <dgm:spPr/>
      <dgm:t>
        <a:bodyPr/>
        <a:lstStyle/>
        <a:p>
          <a:r>
            <a:rPr lang="en-US" sz="3200" dirty="0">
              <a:latin typeface="Consolas" panose="020B0609020204030204" pitchFamily="49" charset="0"/>
            </a:rPr>
            <a:t>0</a:t>
          </a:r>
          <a:r>
            <a:rPr lang="ru-RU" sz="1800" dirty="0"/>
            <a:t> </a:t>
          </a:r>
        </a:p>
        <a:p>
          <a:r>
            <a:rPr lang="ru-RU" sz="1600" dirty="0"/>
            <a:t>программистов</a:t>
          </a:r>
        </a:p>
      </dgm:t>
    </dgm:pt>
    <dgm:pt modelId="{E7390E73-9C39-4C3A-8D80-54DD6E081891}" type="parTrans" cxnId="{8283CA15-D6A5-42C2-942F-B0930AAB1B85}">
      <dgm:prSet/>
      <dgm:spPr/>
      <dgm:t>
        <a:bodyPr/>
        <a:lstStyle/>
        <a:p>
          <a:endParaRPr lang="ru-RU"/>
        </a:p>
      </dgm:t>
    </dgm:pt>
    <dgm:pt modelId="{403CAE7B-6A01-4851-AEA6-B75463D05713}" type="sibTrans" cxnId="{8283CA15-D6A5-42C2-942F-B0930AAB1B85}">
      <dgm:prSet/>
      <dgm:spPr/>
      <dgm:t>
        <a:bodyPr/>
        <a:lstStyle/>
        <a:p>
          <a:endParaRPr lang="ru-RU"/>
        </a:p>
      </dgm:t>
    </dgm:pt>
    <dgm:pt modelId="{B938FDEE-1D6E-49CC-B8A7-53F3D1E40564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>
              <a:latin typeface="Consolas" panose="020B0609020204030204" pitchFamily="49" charset="0"/>
            </a:rPr>
            <a:t>0</a:t>
          </a:r>
          <a:r>
            <a:rPr lang="ru-RU" sz="1600" dirty="0"/>
            <a:t> </a:t>
          </a:r>
        </a:p>
        <a:p>
          <a:r>
            <a:rPr lang="ru-RU" sz="1200" dirty="0"/>
            <a:t>Администраторов</a:t>
          </a:r>
        </a:p>
        <a:p>
          <a:endParaRPr lang="ru-RU" sz="1200" dirty="0"/>
        </a:p>
      </dgm:t>
    </dgm:pt>
    <dgm:pt modelId="{5149711A-2A48-46C1-9344-54B66C1400CF}" type="parTrans" cxnId="{3FAA8B41-8FEE-4B6F-891E-C82652ADD3F1}">
      <dgm:prSet/>
      <dgm:spPr/>
      <dgm:t>
        <a:bodyPr/>
        <a:lstStyle/>
        <a:p>
          <a:endParaRPr lang="ru-RU"/>
        </a:p>
      </dgm:t>
    </dgm:pt>
    <dgm:pt modelId="{4F1561A3-313D-4556-9101-512C7DF65AC9}" type="sibTrans" cxnId="{3FAA8B41-8FEE-4B6F-891E-C82652ADD3F1}">
      <dgm:prSet/>
      <dgm:spPr/>
      <dgm:t>
        <a:bodyPr/>
        <a:lstStyle/>
        <a:p>
          <a:endParaRPr lang="ru-RU"/>
        </a:p>
      </dgm:t>
    </dgm:pt>
    <dgm:pt modelId="{99286BEB-5CE5-44FD-90FC-FEB235DA4F59}" type="pres">
      <dgm:prSet presAssocID="{0128262A-4503-41EC-972F-F6F2E99C8D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D303-D815-420C-BB4D-1D21DF55F38D}" type="pres">
      <dgm:prSet presAssocID="{0128262A-4503-41EC-972F-F6F2E99C8DC9}" presName="matrix" presStyleCnt="0"/>
      <dgm:spPr/>
    </dgm:pt>
    <dgm:pt modelId="{4804D03E-7805-4918-A074-3BB5566F982B}" type="pres">
      <dgm:prSet presAssocID="{0128262A-4503-41EC-972F-F6F2E99C8DC9}" presName="tile1" presStyleLbl="node1" presStyleIdx="0" presStyleCnt="4"/>
      <dgm:spPr/>
      <dgm:t>
        <a:bodyPr/>
        <a:lstStyle/>
        <a:p>
          <a:endParaRPr lang="ru-RU"/>
        </a:p>
      </dgm:t>
    </dgm:pt>
    <dgm:pt modelId="{8B40272A-5829-41FA-8FE4-ED56C39A2796}" type="pres">
      <dgm:prSet presAssocID="{0128262A-4503-41EC-972F-F6F2E99C8D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4450-55B0-42A4-952A-145D9820CC06}" type="pres">
      <dgm:prSet presAssocID="{0128262A-4503-41EC-972F-F6F2E99C8DC9}" presName="tile2" presStyleLbl="node1" presStyleIdx="1" presStyleCnt="4" custLinFactNeighborX="11986" custLinFactNeighborY="-5999"/>
      <dgm:spPr/>
      <dgm:t>
        <a:bodyPr/>
        <a:lstStyle/>
        <a:p>
          <a:endParaRPr lang="ru-RU"/>
        </a:p>
      </dgm:t>
    </dgm:pt>
    <dgm:pt modelId="{3BA0423E-34CB-41B3-B57D-8E4F66CBB5E8}" type="pres">
      <dgm:prSet presAssocID="{0128262A-4503-41EC-972F-F6F2E99C8D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B0E93-FAE6-4271-88F7-DC76AB3ADA01}" type="pres">
      <dgm:prSet presAssocID="{0128262A-4503-41EC-972F-F6F2E99C8DC9}" presName="tile3" presStyleLbl="node1" presStyleIdx="2" presStyleCnt="4"/>
      <dgm:spPr/>
      <dgm:t>
        <a:bodyPr/>
        <a:lstStyle/>
        <a:p>
          <a:endParaRPr lang="ru-RU"/>
        </a:p>
      </dgm:t>
    </dgm:pt>
    <dgm:pt modelId="{71C40A29-71E4-4474-9330-7092789A33E1}" type="pres">
      <dgm:prSet presAssocID="{0128262A-4503-41EC-972F-F6F2E99C8D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B38D9-8C8B-4847-9DB7-FC26955F543D}" type="pres">
      <dgm:prSet presAssocID="{0128262A-4503-41EC-972F-F6F2E99C8DC9}" presName="tile4" presStyleLbl="node1" presStyleIdx="3" presStyleCnt="4"/>
      <dgm:spPr/>
      <dgm:t>
        <a:bodyPr/>
        <a:lstStyle/>
        <a:p>
          <a:endParaRPr lang="ru-RU"/>
        </a:p>
      </dgm:t>
    </dgm:pt>
    <dgm:pt modelId="{8AC38E28-FB41-4045-84B0-09D952325ED2}" type="pres">
      <dgm:prSet presAssocID="{0128262A-4503-41EC-972F-F6F2E99C8D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FACBE-DFC0-4C4C-9F39-F24DA68DE60B}" type="pres">
      <dgm:prSet presAssocID="{0128262A-4503-41EC-972F-F6F2E99C8DC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552E1-0485-4B11-A6F0-AB21D08357AB}" type="presOf" srcId="{35DA4976-C262-4051-82D7-A5C55A887259}" destId="{E3694450-55B0-42A4-952A-145D9820CC06}" srcOrd="0" destOrd="0" presId="urn:microsoft.com/office/officeart/2005/8/layout/matrix1"/>
    <dgm:cxn modelId="{2A8B407E-4596-4EF1-A2D2-40C135208BF9}" type="presOf" srcId="{0128262A-4503-41EC-972F-F6F2E99C8DC9}" destId="{99286BEB-5CE5-44FD-90FC-FEB235DA4F59}" srcOrd="0" destOrd="0" presId="urn:microsoft.com/office/officeart/2005/8/layout/matrix1"/>
    <dgm:cxn modelId="{03B50730-AE1C-4D29-8508-8044B319DECD}" srcId="{B6AD2678-3BE9-4435-B236-979A4974EFB2}" destId="{35DA4976-C262-4051-82D7-A5C55A887259}" srcOrd="1" destOrd="0" parTransId="{E852EFBD-237B-4425-8791-5BEB046F3650}" sibTransId="{4067EBE0-DEB1-44A5-B1C9-9C7C6A5280EC}"/>
    <dgm:cxn modelId="{8283CA15-D6A5-42C2-942F-B0930AAB1B85}" srcId="{B6AD2678-3BE9-4435-B236-979A4974EFB2}" destId="{7F48BE0E-8E14-4660-80B8-405D7E9EA84D}" srcOrd="2" destOrd="0" parTransId="{E7390E73-9C39-4C3A-8D80-54DD6E081891}" sibTransId="{403CAE7B-6A01-4851-AEA6-B75463D05713}"/>
    <dgm:cxn modelId="{CD8D4998-9DF6-480F-A949-BD6E90328731}" srcId="{0128262A-4503-41EC-972F-F6F2E99C8DC9}" destId="{B6AD2678-3BE9-4435-B236-979A4974EFB2}" srcOrd="0" destOrd="0" parTransId="{AADF5415-99B5-4308-B762-185AC133F288}" sibTransId="{AB96DC78-F5E4-4C54-857C-A3C67C152D96}"/>
    <dgm:cxn modelId="{3FAA8B41-8FEE-4B6F-891E-C82652ADD3F1}" srcId="{B6AD2678-3BE9-4435-B236-979A4974EFB2}" destId="{B938FDEE-1D6E-49CC-B8A7-53F3D1E40564}" srcOrd="3" destOrd="0" parTransId="{5149711A-2A48-46C1-9344-54B66C1400CF}" sibTransId="{4F1561A3-313D-4556-9101-512C7DF65AC9}"/>
    <dgm:cxn modelId="{92222A05-360F-4D6B-9FA3-0379BE03FB30}" type="presOf" srcId="{E53676A3-CE40-44D4-A133-1D65ECFAAB76}" destId="{4804D03E-7805-4918-A074-3BB5566F982B}" srcOrd="0" destOrd="0" presId="urn:microsoft.com/office/officeart/2005/8/layout/matrix1"/>
    <dgm:cxn modelId="{F97E47DB-48D1-46FB-8735-D51D030B235B}" type="presOf" srcId="{B938FDEE-1D6E-49CC-B8A7-53F3D1E40564}" destId="{8AC38E28-FB41-4045-84B0-09D952325ED2}" srcOrd="1" destOrd="0" presId="urn:microsoft.com/office/officeart/2005/8/layout/matrix1"/>
    <dgm:cxn modelId="{622CE785-9FD1-4E29-B047-2934DC7E4403}" srcId="{B6AD2678-3BE9-4435-B236-979A4974EFB2}" destId="{E53676A3-CE40-44D4-A133-1D65ECFAAB76}" srcOrd="0" destOrd="0" parTransId="{1F086339-1F32-47AA-81B9-D2C37ECAA0A8}" sibTransId="{E2584250-35DF-4758-961D-1B80F147407A}"/>
    <dgm:cxn modelId="{0DF839E0-5E9C-45AD-A513-994156C57F56}" type="presOf" srcId="{E53676A3-CE40-44D4-A133-1D65ECFAAB76}" destId="{8B40272A-5829-41FA-8FE4-ED56C39A2796}" srcOrd="1" destOrd="0" presId="urn:microsoft.com/office/officeart/2005/8/layout/matrix1"/>
    <dgm:cxn modelId="{737DA8FF-9A0A-4C1B-B3D4-9063B1495898}" type="presOf" srcId="{B6AD2678-3BE9-4435-B236-979A4974EFB2}" destId="{58AFACBE-DFC0-4C4C-9F39-F24DA68DE60B}" srcOrd="0" destOrd="0" presId="urn:microsoft.com/office/officeart/2005/8/layout/matrix1"/>
    <dgm:cxn modelId="{9AC9C2C8-5052-49F9-8487-06B40742F2ED}" type="presOf" srcId="{B938FDEE-1D6E-49CC-B8A7-53F3D1E40564}" destId="{62CB38D9-8C8B-4847-9DB7-FC26955F543D}" srcOrd="0" destOrd="0" presId="urn:microsoft.com/office/officeart/2005/8/layout/matrix1"/>
    <dgm:cxn modelId="{3E6D4ECC-540D-4BAE-A4C2-7548094A0DB3}" type="presOf" srcId="{7F48BE0E-8E14-4660-80B8-405D7E9EA84D}" destId="{2B5B0E93-FAE6-4271-88F7-DC76AB3ADA01}" srcOrd="0" destOrd="0" presId="urn:microsoft.com/office/officeart/2005/8/layout/matrix1"/>
    <dgm:cxn modelId="{9E94A42B-F73F-4195-9382-F7179350B3A0}" type="presOf" srcId="{35DA4976-C262-4051-82D7-A5C55A887259}" destId="{3BA0423E-34CB-41B3-B57D-8E4F66CBB5E8}" srcOrd="1" destOrd="0" presId="urn:microsoft.com/office/officeart/2005/8/layout/matrix1"/>
    <dgm:cxn modelId="{BA7B3C23-49DF-49F1-BA28-AAC12EF4F921}" type="presOf" srcId="{7F48BE0E-8E14-4660-80B8-405D7E9EA84D}" destId="{71C40A29-71E4-4474-9330-7092789A33E1}" srcOrd="1" destOrd="0" presId="urn:microsoft.com/office/officeart/2005/8/layout/matrix1"/>
    <dgm:cxn modelId="{BBDA72F3-1B1C-4133-A344-2981BB8A935D}" type="presParOf" srcId="{99286BEB-5CE5-44FD-90FC-FEB235DA4F59}" destId="{5733D303-D815-420C-BB4D-1D21DF55F38D}" srcOrd="0" destOrd="0" presId="urn:microsoft.com/office/officeart/2005/8/layout/matrix1"/>
    <dgm:cxn modelId="{E8E3C5BA-52CB-42BD-A4BE-641C9AB24BEA}" type="presParOf" srcId="{5733D303-D815-420C-BB4D-1D21DF55F38D}" destId="{4804D03E-7805-4918-A074-3BB5566F982B}" srcOrd="0" destOrd="0" presId="urn:microsoft.com/office/officeart/2005/8/layout/matrix1"/>
    <dgm:cxn modelId="{884BF87F-668B-4705-A08A-7FEAB3262EE5}" type="presParOf" srcId="{5733D303-D815-420C-BB4D-1D21DF55F38D}" destId="{8B40272A-5829-41FA-8FE4-ED56C39A2796}" srcOrd="1" destOrd="0" presId="urn:microsoft.com/office/officeart/2005/8/layout/matrix1"/>
    <dgm:cxn modelId="{A58AC6C4-54B7-4B7B-A2DC-1EBE1A917AD0}" type="presParOf" srcId="{5733D303-D815-420C-BB4D-1D21DF55F38D}" destId="{E3694450-55B0-42A4-952A-145D9820CC06}" srcOrd="2" destOrd="0" presId="urn:microsoft.com/office/officeart/2005/8/layout/matrix1"/>
    <dgm:cxn modelId="{2FAA46E7-67B7-4CB2-A9B2-99F89251ED66}" type="presParOf" srcId="{5733D303-D815-420C-BB4D-1D21DF55F38D}" destId="{3BA0423E-34CB-41B3-B57D-8E4F66CBB5E8}" srcOrd="3" destOrd="0" presId="urn:microsoft.com/office/officeart/2005/8/layout/matrix1"/>
    <dgm:cxn modelId="{7D6DAF7C-D78F-405C-B56B-9FCB2C6FD17B}" type="presParOf" srcId="{5733D303-D815-420C-BB4D-1D21DF55F38D}" destId="{2B5B0E93-FAE6-4271-88F7-DC76AB3ADA01}" srcOrd="4" destOrd="0" presId="urn:microsoft.com/office/officeart/2005/8/layout/matrix1"/>
    <dgm:cxn modelId="{72FCE84F-6292-4AF2-B172-E7E3A7E60E0A}" type="presParOf" srcId="{5733D303-D815-420C-BB4D-1D21DF55F38D}" destId="{71C40A29-71E4-4474-9330-7092789A33E1}" srcOrd="5" destOrd="0" presId="urn:microsoft.com/office/officeart/2005/8/layout/matrix1"/>
    <dgm:cxn modelId="{30042246-1AA1-4060-93B4-67A2C5AF72E3}" type="presParOf" srcId="{5733D303-D815-420C-BB4D-1D21DF55F38D}" destId="{62CB38D9-8C8B-4847-9DB7-FC26955F543D}" srcOrd="6" destOrd="0" presId="urn:microsoft.com/office/officeart/2005/8/layout/matrix1"/>
    <dgm:cxn modelId="{E8C7FD06-3002-4D10-B0F4-753376A87A0D}" type="presParOf" srcId="{5733D303-D815-420C-BB4D-1D21DF55F38D}" destId="{8AC38E28-FB41-4045-84B0-09D952325ED2}" srcOrd="7" destOrd="0" presId="urn:microsoft.com/office/officeart/2005/8/layout/matrix1"/>
    <dgm:cxn modelId="{5395582C-1D3B-49A4-8487-FCF0F7542163}" type="presParOf" srcId="{99286BEB-5CE5-44FD-90FC-FEB235DA4F59}" destId="{58AFACBE-DFC0-4C4C-9F39-F24DA68DE60B}" srcOrd="1" destOrd="0" presId="urn:microsoft.com/office/officeart/2005/8/layout/matrix1"/>
  </dgm:cxnLst>
  <dgm:bg>
    <a:effectLst>
      <a:outerShdw blurRad="50800" dist="38100" dir="18900000" algn="b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80893-F445-4D9E-909B-1CB9A3BE5E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E052E-EF50-42EF-81D0-4DA39B9AE4BC}">
      <dgm:prSet phldrT="[Текст]"/>
      <dgm:spPr/>
      <dgm:t>
        <a:bodyPr/>
        <a:lstStyle/>
        <a:p>
          <a:r>
            <a:rPr lang="en-US" dirty="0"/>
            <a:t>IT</a:t>
          </a:r>
          <a:r>
            <a:rPr lang="ru-RU" dirty="0"/>
            <a:t>  менеджмент</a:t>
          </a:r>
        </a:p>
      </dgm:t>
    </dgm:pt>
    <dgm:pt modelId="{FE07F221-A665-4B08-B2B1-52B311807590}" type="parTrans" cxnId="{87F3AC4E-DCEA-423C-9E67-AC815022E304}">
      <dgm:prSet/>
      <dgm:spPr/>
      <dgm:t>
        <a:bodyPr/>
        <a:lstStyle/>
        <a:p>
          <a:endParaRPr lang="ru-RU"/>
        </a:p>
      </dgm:t>
    </dgm:pt>
    <dgm:pt modelId="{FBB41E28-6012-4706-94D3-703120E31CA9}" type="sibTrans" cxnId="{87F3AC4E-DCEA-423C-9E67-AC815022E304}">
      <dgm:prSet/>
      <dgm:spPr/>
      <dgm:t>
        <a:bodyPr/>
        <a:lstStyle/>
        <a:p>
          <a:endParaRPr lang="ru-RU"/>
        </a:p>
      </dgm:t>
    </dgm:pt>
    <dgm:pt modelId="{E1C0663E-CFC5-44FB-98F3-50CAD7A2DCCA}">
      <dgm:prSet phldrT="[Текст]"/>
      <dgm:spPr/>
      <dgm:t>
        <a:bodyPr/>
        <a:lstStyle/>
        <a:p>
          <a:r>
            <a:rPr lang="ru-RU" dirty="0"/>
            <a:t>Поддержка пользователей</a:t>
          </a:r>
        </a:p>
      </dgm:t>
    </dgm:pt>
    <dgm:pt modelId="{80288E2D-FE5D-4CA6-8336-1B73040FFB4B}" type="parTrans" cxnId="{F170AA8F-0AA6-45B3-9E41-4C22C2F8225A}">
      <dgm:prSet/>
      <dgm:spPr/>
      <dgm:t>
        <a:bodyPr/>
        <a:lstStyle/>
        <a:p>
          <a:endParaRPr lang="ru-RU"/>
        </a:p>
      </dgm:t>
    </dgm:pt>
    <dgm:pt modelId="{04603732-F60C-4DFD-B0CF-BFB6B5D3293A}" type="sibTrans" cxnId="{F170AA8F-0AA6-45B3-9E41-4C22C2F8225A}">
      <dgm:prSet/>
      <dgm:spPr/>
      <dgm:t>
        <a:bodyPr/>
        <a:lstStyle/>
        <a:p>
          <a:endParaRPr lang="ru-RU"/>
        </a:p>
      </dgm:t>
    </dgm:pt>
    <dgm:pt modelId="{A4FDBA0A-612F-49C9-8EF4-AB1F7B57CF76}">
      <dgm:prSet phldrT="[Текст]"/>
      <dgm:spPr/>
      <dgm:t>
        <a:bodyPr/>
        <a:lstStyle/>
        <a:p>
          <a:r>
            <a:rPr lang="ru-RU" dirty="0"/>
            <a:t>Поддержка приложений</a:t>
          </a:r>
        </a:p>
      </dgm:t>
    </dgm:pt>
    <dgm:pt modelId="{C23550E4-853F-43A8-B58B-A6B67E08A6AB}" type="parTrans" cxnId="{32663717-F08F-4F52-8BB8-1E3B1207D506}">
      <dgm:prSet/>
      <dgm:spPr/>
      <dgm:t>
        <a:bodyPr/>
        <a:lstStyle/>
        <a:p>
          <a:endParaRPr lang="ru-RU"/>
        </a:p>
      </dgm:t>
    </dgm:pt>
    <dgm:pt modelId="{4D11DAA3-2DA3-47CD-8B39-DF6E3691ECED}" type="sibTrans" cxnId="{32663717-F08F-4F52-8BB8-1E3B1207D506}">
      <dgm:prSet/>
      <dgm:spPr/>
      <dgm:t>
        <a:bodyPr/>
        <a:lstStyle/>
        <a:p>
          <a:endParaRPr lang="ru-RU"/>
        </a:p>
      </dgm:t>
    </dgm:pt>
    <dgm:pt modelId="{9456657A-CB41-4D68-A05B-B5B0B7BE5C29}">
      <dgm:prSet phldrT="[Текст]"/>
      <dgm:spPr/>
      <dgm:t>
        <a:bodyPr/>
        <a:lstStyle/>
        <a:p>
          <a:r>
            <a:rPr lang="ru-RU" dirty="0"/>
            <a:t>Сети</a:t>
          </a:r>
        </a:p>
      </dgm:t>
    </dgm:pt>
    <dgm:pt modelId="{E37D053B-75A5-4504-B93A-B07D8345B5B4}" type="parTrans" cxnId="{CA69018B-4CA1-4377-B1FB-19F45CD572B9}">
      <dgm:prSet/>
      <dgm:spPr/>
      <dgm:t>
        <a:bodyPr/>
        <a:lstStyle/>
        <a:p>
          <a:endParaRPr lang="ru-RU"/>
        </a:p>
      </dgm:t>
    </dgm:pt>
    <dgm:pt modelId="{44384876-5ADD-4679-BFA0-6B4DFE5D2246}" type="sibTrans" cxnId="{CA69018B-4CA1-4377-B1FB-19F45CD572B9}">
      <dgm:prSet/>
      <dgm:spPr/>
      <dgm:t>
        <a:bodyPr/>
        <a:lstStyle/>
        <a:p>
          <a:endParaRPr lang="ru-RU"/>
        </a:p>
      </dgm:t>
    </dgm:pt>
    <dgm:pt modelId="{35DDA250-834F-4726-B977-1E81B0C16521}">
      <dgm:prSet phldrT="[Текст]"/>
      <dgm:spPr/>
      <dgm:t>
        <a:bodyPr/>
        <a:lstStyle/>
        <a:p>
          <a:r>
            <a:rPr lang="ru-RU" dirty="0"/>
            <a:t>Поставщик1</a:t>
          </a:r>
        </a:p>
      </dgm:t>
    </dgm:pt>
    <dgm:pt modelId="{26B85237-837F-4729-9260-7C80195759B6}" type="parTrans" cxnId="{439C34C2-965B-4369-B901-616EB56B5D50}">
      <dgm:prSet/>
      <dgm:spPr/>
      <dgm:t>
        <a:bodyPr/>
        <a:lstStyle/>
        <a:p>
          <a:endParaRPr lang="ru-RU"/>
        </a:p>
      </dgm:t>
    </dgm:pt>
    <dgm:pt modelId="{70F61726-89DB-4BD2-97BD-F709DE64ECB4}" type="sibTrans" cxnId="{439C34C2-965B-4369-B901-616EB56B5D50}">
      <dgm:prSet/>
      <dgm:spPr/>
      <dgm:t>
        <a:bodyPr/>
        <a:lstStyle/>
        <a:p>
          <a:endParaRPr lang="ru-RU"/>
        </a:p>
      </dgm:t>
    </dgm:pt>
    <dgm:pt modelId="{EDD59B1E-1CA3-4BC0-832F-54C39A3E91B2}">
      <dgm:prSet phldrT="[Текст]"/>
      <dgm:spPr/>
      <dgm:t>
        <a:bodyPr/>
        <a:lstStyle/>
        <a:p>
          <a:r>
            <a:rPr lang="ru-RU" dirty="0"/>
            <a:t>Поставщик2</a:t>
          </a:r>
        </a:p>
      </dgm:t>
    </dgm:pt>
    <dgm:pt modelId="{02235150-586F-4718-A0A0-40AD21112E7F}" type="parTrans" cxnId="{BB7FD01C-1823-41B4-BDA6-89E1C0CFA459}">
      <dgm:prSet/>
      <dgm:spPr/>
      <dgm:t>
        <a:bodyPr/>
        <a:lstStyle/>
        <a:p>
          <a:endParaRPr lang="ru-RU"/>
        </a:p>
      </dgm:t>
    </dgm:pt>
    <dgm:pt modelId="{1F42CF2F-230A-439A-890D-EC430674D3DC}" type="sibTrans" cxnId="{BB7FD01C-1823-41B4-BDA6-89E1C0CFA459}">
      <dgm:prSet/>
      <dgm:spPr/>
      <dgm:t>
        <a:bodyPr/>
        <a:lstStyle/>
        <a:p>
          <a:endParaRPr lang="ru-RU"/>
        </a:p>
      </dgm:t>
    </dgm:pt>
    <dgm:pt modelId="{6B35D539-4B79-49A9-BD89-84B90814C156}">
      <dgm:prSet phldrT="[Текст]"/>
      <dgm:spPr/>
      <dgm:t>
        <a:bodyPr/>
        <a:lstStyle/>
        <a:p>
          <a:r>
            <a:rPr lang="ru-RU" dirty="0"/>
            <a:t>Поставщик</a:t>
          </a:r>
          <a:r>
            <a:rPr lang="en-US" dirty="0"/>
            <a:t>N</a:t>
          </a:r>
          <a:endParaRPr lang="ru-RU" dirty="0"/>
        </a:p>
      </dgm:t>
    </dgm:pt>
    <dgm:pt modelId="{D7582257-9D8D-416B-9F12-01D27EB601C3}" type="parTrans" cxnId="{A34BE837-4049-429A-BF70-D06DD1A01879}">
      <dgm:prSet/>
      <dgm:spPr/>
      <dgm:t>
        <a:bodyPr/>
        <a:lstStyle/>
        <a:p>
          <a:endParaRPr lang="ru-RU"/>
        </a:p>
      </dgm:t>
    </dgm:pt>
    <dgm:pt modelId="{B15E0131-6E91-4D0B-ADAE-6601D8F39F81}" type="sibTrans" cxnId="{A34BE837-4049-429A-BF70-D06DD1A01879}">
      <dgm:prSet/>
      <dgm:spPr/>
      <dgm:t>
        <a:bodyPr/>
        <a:lstStyle/>
        <a:p>
          <a:endParaRPr lang="ru-RU"/>
        </a:p>
      </dgm:t>
    </dgm:pt>
    <dgm:pt modelId="{248A0287-F183-4354-9D84-419ED64000AB}" type="pres">
      <dgm:prSet presAssocID="{EED80893-F445-4D9E-909B-1CB9A3BE5E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4732A9-2385-4CC3-91A1-1FEA04066CE3}" type="pres">
      <dgm:prSet presAssocID="{1C8E052E-EF50-42EF-81D0-4DA39B9AE4BC}" presName="hierRoot1" presStyleCnt="0">
        <dgm:presLayoutVars>
          <dgm:hierBranch val="init"/>
        </dgm:presLayoutVars>
      </dgm:prSet>
      <dgm:spPr/>
    </dgm:pt>
    <dgm:pt modelId="{62A0185C-B33B-4FFF-8517-810F0215655E}" type="pres">
      <dgm:prSet presAssocID="{1C8E052E-EF50-42EF-81D0-4DA39B9AE4BC}" presName="rootComposite1" presStyleCnt="0"/>
      <dgm:spPr/>
    </dgm:pt>
    <dgm:pt modelId="{EBAC0674-FE67-40D1-8C19-5F412739D06B}" type="pres">
      <dgm:prSet presAssocID="{1C8E052E-EF50-42EF-81D0-4DA39B9AE4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E2E74-4A6A-4546-B2A4-B87A1653B290}" type="pres">
      <dgm:prSet presAssocID="{1C8E052E-EF50-42EF-81D0-4DA39B9AE4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55079C-13A5-4B21-9D3F-1C63D313CE5B}" type="pres">
      <dgm:prSet presAssocID="{1C8E052E-EF50-42EF-81D0-4DA39B9AE4BC}" presName="hierChild2" presStyleCnt="0"/>
      <dgm:spPr/>
    </dgm:pt>
    <dgm:pt modelId="{DF67E4BE-82A1-4642-AEFC-133FF046DFD0}" type="pres">
      <dgm:prSet presAssocID="{80288E2D-FE5D-4CA6-8336-1B73040FFB4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4E4A6CC-CFF9-4B89-96C6-BB8576E99E52}" type="pres">
      <dgm:prSet presAssocID="{E1C0663E-CFC5-44FB-98F3-50CAD7A2DCCA}" presName="hierRoot2" presStyleCnt="0">
        <dgm:presLayoutVars>
          <dgm:hierBranch val="init"/>
        </dgm:presLayoutVars>
      </dgm:prSet>
      <dgm:spPr/>
    </dgm:pt>
    <dgm:pt modelId="{C8EDABD4-4A0C-429B-8DE6-7C830B93175C}" type="pres">
      <dgm:prSet presAssocID="{E1C0663E-CFC5-44FB-98F3-50CAD7A2DCCA}" presName="rootComposite" presStyleCnt="0"/>
      <dgm:spPr/>
    </dgm:pt>
    <dgm:pt modelId="{E6D1F441-EDBF-4613-B000-A640E41CC2A2}" type="pres">
      <dgm:prSet presAssocID="{E1C0663E-CFC5-44FB-98F3-50CAD7A2DCC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0F08D-B2E6-47D1-B010-E1C3DEF2F949}" type="pres">
      <dgm:prSet presAssocID="{E1C0663E-CFC5-44FB-98F3-50CAD7A2DCCA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220324-46FE-4589-B6ED-34C19BE256AF}" type="pres">
      <dgm:prSet presAssocID="{E1C0663E-CFC5-44FB-98F3-50CAD7A2DCCA}" presName="hierChild4" presStyleCnt="0"/>
      <dgm:spPr/>
    </dgm:pt>
    <dgm:pt modelId="{26FA70C7-674D-4492-BAC6-D13E5492EA33}" type="pres">
      <dgm:prSet presAssocID="{26B85237-837F-4729-9260-7C80195759B6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2D7CBB3-20BA-4FD1-9D8B-747D5609F031}" type="pres">
      <dgm:prSet presAssocID="{35DDA250-834F-4726-B977-1E81B0C16521}" presName="hierRoot2" presStyleCnt="0">
        <dgm:presLayoutVars>
          <dgm:hierBranch val="init"/>
        </dgm:presLayoutVars>
      </dgm:prSet>
      <dgm:spPr/>
    </dgm:pt>
    <dgm:pt modelId="{65F1DADF-93E6-4831-A9E4-60F88600B108}" type="pres">
      <dgm:prSet presAssocID="{35DDA250-834F-4726-B977-1E81B0C16521}" presName="rootComposite" presStyleCnt="0"/>
      <dgm:spPr/>
    </dgm:pt>
    <dgm:pt modelId="{3D07BD0F-A118-4DEC-9EAF-D0498B6FD30F}" type="pres">
      <dgm:prSet presAssocID="{35DDA250-834F-4726-B977-1E81B0C1652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A04C7-B59B-4AED-A6DB-5926878A906C}" type="pres">
      <dgm:prSet presAssocID="{35DDA250-834F-4726-B977-1E81B0C16521}" presName="rootConnector" presStyleLbl="node3" presStyleIdx="0" presStyleCnt="3"/>
      <dgm:spPr/>
      <dgm:t>
        <a:bodyPr/>
        <a:lstStyle/>
        <a:p>
          <a:endParaRPr lang="ru-RU"/>
        </a:p>
      </dgm:t>
    </dgm:pt>
    <dgm:pt modelId="{2101E2AE-9334-4D12-B717-A4ABA81A25B9}" type="pres">
      <dgm:prSet presAssocID="{35DDA250-834F-4726-B977-1E81B0C16521}" presName="hierChild4" presStyleCnt="0"/>
      <dgm:spPr/>
    </dgm:pt>
    <dgm:pt modelId="{B69AB70B-1132-4741-B87F-0E350A9E6BBD}" type="pres">
      <dgm:prSet presAssocID="{35DDA250-834F-4726-B977-1E81B0C16521}" presName="hierChild5" presStyleCnt="0"/>
      <dgm:spPr/>
    </dgm:pt>
    <dgm:pt modelId="{2CC5B2CA-7861-4E0B-9DB4-F220A44BA966}" type="pres">
      <dgm:prSet presAssocID="{E1C0663E-CFC5-44FB-98F3-50CAD7A2DCCA}" presName="hierChild5" presStyleCnt="0"/>
      <dgm:spPr/>
    </dgm:pt>
    <dgm:pt modelId="{81F98007-8B49-45CA-AD06-2BD22460C302}" type="pres">
      <dgm:prSet presAssocID="{C23550E4-853F-43A8-B58B-A6B67E08A6A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44501CB-B2CC-466F-96D5-BD0DB2E1EB4C}" type="pres">
      <dgm:prSet presAssocID="{A4FDBA0A-612F-49C9-8EF4-AB1F7B57CF76}" presName="hierRoot2" presStyleCnt="0">
        <dgm:presLayoutVars>
          <dgm:hierBranch val="init"/>
        </dgm:presLayoutVars>
      </dgm:prSet>
      <dgm:spPr/>
    </dgm:pt>
    <dgm:pt modelId="{8166853C-79D9-446F-8377-31EE86B5DA8B}" type="pres">
      <dgm:prSet presAssocID="{A4FDBA0A-612F-49C9-8EF4-AB1F7B57CF76}" presName="rootComposite" presStyleCnt="0"/>
      <dgm:spPr/>
    </dgm:pt>
    <dgm:pt modelId="{2725C5F9-7133-44EF-AAE0-28D0EFA2F1F2}" type="pres">
      <dgm:prSet presAssocID="{A4FDBA0A-612F-49C9-8EF4-AB1F7B57CF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23D68-FB8A-425F-AADE-A46EEF829B5A}" type="pres">
      <dgm:prSet presAssocID="{A4FDBA0A-612F-49C9-8EF4-AB1F7B57CF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0132D4A6-CBA2-434C-AAB6-1D0D540E51CC}" type="pres">
      <dgm:prSet presAssocID="{A4FDBA0A-612F-49C9-8EF4-AB1F7B57CF76}" presName="hierChild4" presStyleCnt="0"/>
      <dgm:spPr/>
    </dgm:pt>
    <dgm:pt modelId="{723201CB-3D2D-4F0C-9BF6-7F532EFC318D}" type="pres">
      <dgm:prSet presAssocID="{02235150-586F-4718-A0A0-40AD21112E7F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2F44C52-5ABA-42D8-93C1-83B7EEAF799A}" type="pres">
      <dgm:prSet presAssocID="{EDD59B1E-1CA3-4BC0-832F-54C39A3E91B2}" presName="hierRoot2" presStyleCnt="0">
        <dgm:presLayoutVars>
          <dgm:hierBranch val="init"/>
        </dgm:presLayoutVars>
      </dgm:prSet>
      <dgm:spPr/>
    </dgm:pt>
    <dgm:pt modelId="{897527CB-E319-4AB6-B03E-B13D88AC7A68}" type="pres">
      <dgm:prSet presAssocID="{EDD59B1E-1CA3-4BC0-832F-54C39A3E91B2}" presName="rootComposite" presStyleCnt="0"/>
      <dgm:spPr/>
    </dgm:pt>
    <dgm:pt modelId="{3D17FF7C-EB5D-4A16-8F97-A3FFAC7CD1EF}" type="pres">
      <dgm:prSet presAssocID="{EDD59B1E-1CA3-4BC0-832F-54C39A3E91B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EA6259-15DC-4E68-B76F-468D923CD4B9}" type="pres">
      <dgm:prSet presAssocID="{EDD59B1E-1CA3-4BC0-832F-54C39A3E91B2}" presName="rootConnector" presStyleLbl="node3" presStyleIdx="1" presStyleCnt="3"/>
      <dgm:spPr/>
      <dgm:t>
        <a:bodyPr/>
        <a:lstStyle/>
        <a:p>
          <a:endParaRPr lang="ru-RU"/>
        </a:p>
      </dgm:t>
    </dgm:pt>
    <dgm:pt modelId="{A866EAA6-7DB4-4F9B-9FEE-7555D050885A}" type="pres">
      <dgm:prSet presAssocID="{EDD59B1E-1CA3-4BC0-832F-54C39A3E91B2}" presName="hierChild4" presStyleCnt="0"/>
      <dgm:spPr/>
    </dgm:pt>
    <dgm:pt modelId="{3ACC5DA4-4FF7-4833-9AC9-E9FFD065857A}" type="pres">
      <dgm:prSet presAssocID="{EDD59B1E-1CA3-4BC0-832F-54C39A3E91B2}" presName="hierChild5" presStyleCnt="0"/>
      <dgm:spPr/>
    </dgm:pt>
    <dgm:pt modelId="{F621F239-634C-493D-98B3-D261ADF24382}" type="pres">
      <dgm:prSet presAssocID="{A4FDBA0A-612F-49C9-8EF4-AB1F7B57CF76}" presName="hierChild5" presStyleCnt="0"/>
      <dgm:spPr/>
    </dgm:pt>
    <dgm:pt modelId="{67831995-5EA7-4A3E-97FD-B2E9334CF0D8}" type="pres">
      <dgm:prSet presAssocID="{E37D053B-75A5-4504-B93A-B07D8345B5B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6EB0DBC-EE82-4437-9E22-87563214E742}" type="pres">
      <dgm:prSet presAssocID="{9456657A-CB41-4D68-A05B-B5B0B7BE5C29}" presName="hierRoot2" presStyleCnt="0">
        <dgm:presLayoutVars>
          <dgm:hierBranch val="init"/>
        </dgm:presLayoutVars>
      </dgm:prSet>
      <dgm:spPr/>
    </dgm:pt>
    <dgm:pt modelId="{3383B983-FC72-49E6-AD84-EA13E2CD7497}" type="pres">
      <dgm:prSet presAssocID="{9456657A-CB41-4D68-A05B-B5B0B7BE5C29}" presName="rootComposite" presStyleCnt="0"/>
      <dgm:spPr/>
    </dgm:pt>
    <dgm:pt modelId="{8AA84FAE-A4C7-45F1-9AD3-46CB7FB8A6D2}" type="pres">
      <dgm:prSet presAssocID="{9456657A-CB41-4D68-A05B-B5B0B7BE5C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FDD0C-FFB7-46F9-AFB3-913F8923E2AE}" type="pres">
      <dgm:prSet presAssocID="{9456657A-CB41-4D68-A05B-B5B0B7BE5C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D8051C27-05F9-4B5F-A951-2D13062C4174}" type="pres">
      <dgm:prSet presAssocID="{9456657A-CB41-4D68-A05B-B5B0B7BE5C29}" presName="hierChild4" presStyleCnt="0"/>
      <dgm:spPr/>
    </dgm:pt>
    <dgm:pt modelId="{7E945F82-372C-4B3C-8B9A-5F4B9130A832}" type="pres">
      <dgm:prSet presAssocID="{D7582257-9D8D-416B-9F12-01D27EB601C3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2931258-F781-43C8-9464-A5CCA738DCBC}" type="pres">
      <dgm:prSet presAssocID="{6B35D539-4B79-49A9-BD89-84B90814C156}" presName="hierRoot2" presStyleCnt="0">
        <dgm:presLayoutVars>
          <dgm:hierBranch val="init"/>
        </dgm:presLayoutVars>
      </dgm:prSet>
      <dgm:spPr/>
    </dgm:pt>
    <dgm:pt modelId="{E371C637-0AFD-4CC7-A9D7-F57BF820C295}" type="pres">
      <dgm:prSet presAssocID="{6B35D539-4B79-49A9-BD89-84B90814C156}" presName="rootComposite" presStyleCnt="0"/>
      <dgm:spPr/>
    </dgm:pt>
    <dgm:pt modelId="{D8592FBB-947B-49B9-860A-76DC4C5B697B}" type="pres">
      <dgm:prSet presAssocID="{6B35D539-4B79-49A9-BD89-84B90814C15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76203-F94E-4054-B756-7EDFB53900D4}" type="pres">
      <dgm:prSet presAssocID="{6B35D539-4B79-49A9-BD89-84B90814C156}" presName="rootConnector" presStyleLbl="node3" presStyleIdx="2" presStyleCnt="3"/>
      <dgm:spPr/>
      <dgm:t>
        <a:bodyPr/>
        <a:lstStyle/>
        <a:p>
          <a:endParaRPr lang="ru-RU"/>
        </a:p>
      </dgm:t>
    </dgm:pt>
    <dgm:pt modelId="{4263CFAD-E912-4626-AAEB-CB5EEE6BB393}" type="pres">
      <dgm:prSet presAssocID="{6B35D539-4B79-49A9-BD89-84B90814C156}" presName="hierChild4" presStyleCnt="0"/>
      <dgm:spPr/>
    </dgm:pt>
    <dgm:pt modelId="{B1015896-C52D-4995-86C6-0C8BA30A91FA}" type="pres">
      <dgm:prSet presAssocID="{6B35D539-4B79-49A9-BD89-84B90814C156}" presName="hierChild5" presStyleCnt="0"/>
      <dgm:spPr/>
    </dgm:pt>
    <dgm:pt modelId="{CF8987E6-A524-4EB2-88DF-0F62059F3C66}" type="pres">
      <dgm:prSet presAssocID="{9456657A-CB41-4D68-A05B-B5B0B7BE5C29}" presName="hierChild5" presStyleCnt="0"/>
      <dgm:spPr/>
    </dgm:pt>
    <dgm:pt modelId="{E85D9AFD-F239-426C-8531-BAFCCBCD6A35}" type="pres">
      <dgm:prSet presAssocID="{1C8E052E-EF50-42EF-81D0-4DA39B9AE4BC}" presName="hierChild3" presStyleCnt="0"/>
      <dgm:spPr/>
    </dgm:pt>
  </dgm:ptLst>
  <dgm:cxnLst>
    <dgm:cxn modelId="{E053FCB0-A0DC-4FBD-B381-CEBDD771EEB4}" type="presOf" srcId="{C23550E4-853F-43A8-B58B-A6B67E08A6AB}" destId="{81F98007-8B49-45CA-AD06-2BD22460C302}" srcOrd="0" destOrd="0" presId="urn:microsoft.com/office/officeart/2005/8/layout/orgChart1"/>
    <dgm:cxn modelId="{A34BE837-4049-429A-BF70-D06DD1A01879}" srcId="{9456657A-CB41-4D68-A05B-B5B0B7BE5C29}" destId="{6B35D539-4B79-49A9-BD89-84B90814C156}" srcOrd="0" destOrd="0" parTransId="{D7582257-9D8D-416B-9F12-01D27EB601C3}" sibTransId="{B15E0131-6E91-4D0B-ADAE-6601D8F39F81}"/>
    <dgm:cxn modelId="{F08D96DA-103C-4B56-9BE4-9242CFD7348A}" type="presOf" srcId="{9456657A-CB41-4D68-A05B-B5B0B7BE5C29}" destId="{54EFDD0C-FFB7-46F9-AFB3-913F8923E2AE}" srcOrd="1" destOrd="0" presId="urn:microsoft.com/office/officeart/2005/8/layout/orgChart1"/>
    <dgm:cxn modelId="{1128C1D6-3BD7-4982-BC98-F6E9AE91F359}" type="presOf" srcId="{E1C0663E-CFC5-44FB-98F3-50CAD7A2DCCA}" destId="{E6D1F441-EDBF-4613-B000-A640E41CC2A2}" srcOrd="0" destOrd="0" presId="urn:microsoft.com/office/officeart/2005/8/layout/orgChart1"/>
    <dgm:cxn modelId="{6CB56F1B-98D7-4890-86CC-C5A7B4CE607F}" type="presOf" srcId="{E1C0663E-CFC5-44FB-98F3-50CAD7A2DCCA}" destId="{7730F08D-B2E6-47D1-B010-E1C3DEF2F949}" srcOrd="1" destOrd="0" presId="urn:microsoft.com/office/officeart/2005/8/layout/orgChart1"/>
    <dgm:cxn modelId="{A940278D-7C24-44FC-BA99-4CDFC5D05918}" type="presOf" srcId="{26B85237-837F-4729-9260-7C80195759B6}" destId="{26FA70C7-674D-4492-BAC6-D13E5492EA33}" srcOrd="0" destOrd="0" presId="urn:microsoft.com/office/officeart/2005/8/layout/orgChart1"/>
    <dgm:cxn modelId="{FBE961CF-6F88-4A59-88F3-5A15642B6EA9}" type="presOf" srcId="{35DDA250-834F-4726-B977-1E81B0C16521}" destId="{3D07BD0F-A118-4DEC-9EAF-D0498B6FD30F}" srcOrd="0" destOrd="0" presId="urn:microsoft.com/office/officeart/2005/8/layout/orgChart1"/>
    <dgm:cxn modelId="{BB7FD01C-1823-41B4-BDA6-89E1C0CFA459}" srcId="{A4FDBA0A-612F-49C9-8EF4-AB1F7B57CF76}" destId="{EDD59B1E-1CA3-4BC0-832F-54C39A3E91B2}" srcOrd="0" destOrd="0" parTransId="{02235150-586F-4718-A0A0-40AD21112E7F}" sibTransId="{1F42CF2F-230A-439A-890D-EC430674D3DC}"/>
    <dgm:cxn modelId="{28A559D4-D9CD-4F97-8188-40BFA4DBBF0C}" type="presOf" srcId="{A4FDBA0A-612F-49C9-8EF4-AB1F7B57CF76}" destId="{9DC23D68-FB8A-425F-AADE-A46EEF829B5A}" srcOrd="1" destOrd="0" presId="urn:microsoft.com/office/officeart/2005/8/layout/orgChart1"/>
    <dgm:cxn modelId="{51C2ADDD-99BC-4213-8F72-E444993D4EAF}" type="presOf" srcId="{6B35D539-4B79-49A9-BD89-84B90814C156}" destId="{D8592FBB-947B-49B9-860A-76DC4C5B697B}" srcOrd="0" destOrd="0" presId="urn:microsoft.com/office/officeart/2005/8/layout/orgChart1"/>
    <dgm:cxn modelId="{439C34C2-965B-4369-B901-616EB56B5D50}" srcId="{E1C0663E-CFC5-44FB-98F3-50CAD7A2DCCA}" destId="{35DDA250-834F-4726-B977-1E81B0C16521}" srcOrd="0" destOrd="0" parTransId="{26B85237-837F-4729-9260-7C80195759B6}" sibTransId="{70F61726-89DB-4BD2-97BD-F709DE64ECB4}"/>
    <dgm:cxn modelId="{F170AA8F-0AA6-45B3-9E41-4C22C2F8225A}" srcId="{1C8E052E-EF50-42EF-81D0-4DA39B9AE4BC}" destId="{E1C0663E-CFC5-44FB-98F3-50CAD7A2DCCA}" srcOrd="0" destOrd="0" parTransId="{80288E2D-FE5D-4CA6-8336-1B73040FFB4B}" sibTransId="{04603732-F60C-4DFD-B0CF-BFB6B5D3293A}"/>
    <dgm:cxn modelId="{51BEA804-B6C2-41F5-AEC2-B2F3B3C045C9}" type="presOf" srcId="{02235150-586F-4718-A0A0-40AD21112E7F}" destId="{723201CB-3D2D-4F0C-9BF6-7F532EFC318D}" srcOrd="0" destOrd="0" presId="urn:microsoft.com/office/officeart/2005/8/layout/orgChart1"/>
    <dgm:cxn modelId="{53281B31-9DE0-423E-BA7E-0C6D93EDB466}" type="presOf" srcId="{EED80893-F445-4D9E-909B-1CB9A3BE5E04}" destId="{248A0287-F183-4354-9D84-419ED64000AB}" srcOrd="0" destOrd="0" presId="urn:microsoft.com/office/officeart/2005/8/layout/orgChart1"/>
    <dgm:cxn modelId="{371F300E-CA49-4233-8293-96525026F33F}" type="presOf" srcId="{EDD59B1E-1CA3-4BC0-832F-54C39A3E91B2}" destId="{29EA6259-15DC-4E68-B76F-468D923CD4B9}" srcOrd="1" destOrd="0" presId="urn:microsoft.com/office/officeart/2005/8/layout/orgChart1"/>
    <dgm:cxn modelId="{55917DEC-1BF5-4EBE-8E8D-C8E8A0BA066C}" type="presOf" srcId="{6B35D539-4B79-49A9-BD89-84B90814C156}" destId="{CE076203-F94E-4054-B756-7EDFB53900D4}" srcOrd="1" destOrd="0" presId="urn:microsoft.com/office/officeart/2005/8/layout/orgChart1"/>
    <dgm:cxn modelId="{89790618-3F7B-452E-82C6-07E64DC9163D}" type="presOf" srcId="{EDD59B1E-1CA3-4BC0-832F-54C39A3E91B2}" destId="{3D17FF7C-EB5D-4A16-8F97-A3FFAC7CD1EF}" srcOrd="0" destOrd="0" presId="urn:microsoft.com/office/officeart/2005/8/layout/orgChart1"/>
    <dgm:cxn modelId="{CA69018B-4CA1-4377-B1FB-19F45CD572B9}" srcId="{1C8E052E-EF50-42EF-81D0-4DA39B9AE4BC}" destId="{9456657A-CB41-4D68-A05B-B5B0B7BE5C29}" srcOrd="2" destOrd="0" parTransId="{E37D053B-75A5-4504-B93A-B07D8345B5B4}" sibTransId="{44384876-5ADD-4679-BFA0-6B4DFE5D2246}"/>
    <dgm:cxn modelId="{10AF765F-81BA-4333-BC52-9091D16044CF}" type="presOf" srcId="{E37D053B-75A5-4504-B93A-B07D8345B5B4}" destId="{67831995-5EA7-4A3E-97FD-B2E9334CF0D8}" srcOrd="0" destOrd="0" presId="urn:microsoft.com/office/officeart/2005/8/layout/orgChart1"/>
    <dgm:cxn modelId="{87F3AC4E-DCEA-423C-9E67-AC815022E304}" srcId="{EED80893-F445-4D9E-909B-1CB9A3BE5E04}" destId="{1C8E052E-EF50-42EF-81D0-4DA39B9AE4BC}" srcOrd="0" destOrd="0" parTransId="{FE07F221-A665-4B08-B2B1-52B311807590}" sibTransId="{FBB41E28-6012-4706-94D3-703120E31CA9}"/>
    <dgm:cxn modelId="{4DD4E735-14E0-4855-A1F0-06F75205FB57}" type="presOf" srcId="{D7582257-9D8D-416B-9F12-01D27EB601C3}" destId="{7E945F82-372C-4B3C-8B9A-5F4B9130A832}" srcOrd="0" destOrd="0" presId="urn:microsoft.com/office/officeart/2005/8/layout/orgChart1"/>
    <dgm:cxn modelId="{609A76EE-B152-4DB5-911A-2D0B54CF81CA}" type="presOf" srcId="{A4FDBA0A-612F-49C9-8EF4-AB1F7B57CF76}" destId="{2725C5F9-7133-44EF-AAE0-28D0EFA2F1F2}" srcOrd="0" destOrd="0" presId="urn:microsoft.com/office/officeart/2005/8/layout/orgChart1"/>
    <dgm:cxn modelId="{061786AF-C411-496F-A359-B31B4FCB3265}" type="presOf" srcId="{35DDA250-834F-4726-B977-1E81B0C16521}" destId="{305A04C7-B59B-4AED-A6DB-5926878A906C}" srcOrd="1" destOrd="0" presId="urn:microsoft.com/office/officeart/2005/8/layout/orgChart1"/>
    <dgm:cxn modelId="{D5813200-6605-4260-96DA-4C05F1A4F932}" type="presOf" srcId="{1C8E052E-EF50-42EF-81D0-4DA39B9AE4BC}" destId="{EBAC0674-FE67-40D1-8C19-5F412739D06B}" srcOrd="0" destOrd="0" presId="urn:microsoft.com/office/officeart/2005/8/layout/orgChart1"/>
    <dgm:cxn modelId="{7485D856-1B4D-430B-BB18-F9FB1C666002}" type="presOf" srcId="{9456657A-CB41-4D68-A05B-B5B0B7BE5C29}" destId="{8AA84FAE-A4C7-45F1-9AD3-46CB7FB8A6D2}" srcOrd="0" destOrd="0" presId="urn:microsoft.com/office/officeart/2005/8/layout/orgChart1"/>
    <dgm:cxn modelId="{32663717-F08F-4F52-8BB8-1E3B1207D506}" srcId="{1C8E052E-EF50-42EF-81D0-4DA39B9AE4BC}" destId="{A4FDBA0A-612F-49C9-8EF4-AB1F7B57CF76}" srcOrd="1" destOrd="0" parTransId="{C23550E4-853F-43A8-B58B-A6B67E08A6AB}" sibTransId="{4D11DAA3-2DA3-47CD-8B39-DF6E3691ECED}"/>
    <dgm:cxn modelId="{A9D63CCC-F8F9-438B-A8F2-E70F8C5004A8}" type="presOf" srcId="{1C8E052E-EF50-42EF-81D0-4DA39B9AE4BC}" destId="{132E2E74-4A6A-4546-B2A4-B87A1653B290}" srcOrd="1" destOrd="0" presId="urn:microsoft.com/office/officeart/2005/8/layout/orgChart1"/>
    <dgm:cxn modelId="{58752FA0-5A29-44DC-8DD0-01007355D082}" type="presOf" srcId="{80288E2D-FE5D-4CA6-8336-1B73040FFB4B}" destId="{DF67E4BE-82A1-4642-AEFC-133FF046DFD0}" srcOrd="0" destOrd="0" presId="urn:microsoft.com/office/officeart/2005/8/layout/orgChart1"/>
    <dgm:cxn modelId="{4AE04C04-B7E0-4079-827D-99315504CE87}" type="presParOf" srcId="{248A0287-F183-4354-9D84-419ED64000AB}" destId="{994732A9-2385-4CC3-91A1-1FEA04066CE3}" srcOrd="0" destOrd="0" presId="urn:microsoft.com/office/officeart/2005/8/layout/orgChart1"/>
    <dgm:cxn modelId="{34A100CF-5830-4F05-8DCE-3BFF144A44F9}" type="presParOf" srcId="{994732A9-2385-4CC3-91A1-1FEA04066CE3}" destId="{62A0185C-B33B-4FFF-8517-810F0215655E}" srcOrd="0" destOrd="0" presId="urn:microsoft.com/office/officeart/2005/8/layout/orgChart1"/>
    <dgm:cxn modelId="{3C08BE67-EBA5-4C1F-87D2-79AEDD7618AF}" type="presParOf" srcId="{62A0185C-B33B-4FFF-8517-810F0215655E}" destId="{EBAC0674-FE67-40D1-8C19-5F412739D06B}" srcOrd="0" destOrd="0" presId="urn:microsoft.com/office/officeart/2005/8/layout/orgChart1"/>
    <dgm:cxn modelId="{71F48269-CE81-4794-8316-7A7A577725ED}" type="presParOf" srcId="{62A0185C-B33B-4FFF-8517-810F0215655E}" destId="{132E2E74-4A6A-4546-B2A4-B87A1653B290}" srcOrd="1" destOrd="0" presId="urn:microsoft.com/office/officeart/2005/8/layout/orgChart1"/>
    <dgm:cxn modelId="{47137270-60CC-4407-B91B-2F44088C3685}" type="presParOf" srcId="{994732A9-2385-4CC3-91A1-1FEA04066CE3}" destId="{A355079C-13A5-4B21-9D3F-1C63D313CE5B}" srcOrd="1" destOrd="0" presId="urn:microsoft.com/office/officeart/2005/8/layout/orgChart1"/>
    <dgm:cxn modelId="{0296FB9D-A1F0-41E3-BDAD-5D6458CC52A2}" type="presParOf" srcId="{A355079C-13A5-4B21-9D3F-1C63D313CE5B}" destId="{DF67E4BE-82A1-4642-AEFC-133FF046DFD0}" srcOrd="0" destOrd="0" presId="urn:microsoft.com/office/officeart/2005/8/layout/orgChart1"/>
    <dgm:cxn modelId="{023B8893-50C0-45D4-92FA-0A8432AD335D}" type="presParOf" srcId="{A355079C-13A5-4B21-9D3F-1C63D313CE5B}" destId="{E4E4A6CC-CFF9-4B89-96C6-BB8576E99E52}" srcOrd="1" destOrd="0" presId="urn:microsoft.com/office/officeart/2005/8/layout/orgChart1"/>
    <dgm:cxn modelId="{9AB84727-A3B7-4AE7-9B0D-D71B683E50DD}" type="presParOf" srcId="{E4E4A6CC-CFF9-4B89-96C6-BB8576E99E52}" destId="{C8EDABD4-4A0C-429B-8DE6-7C830B93175C}" srcOrd="0" destOrd="0" presId="urn:microsoft.com/office/officeart/2005/8/layout/orgChart1"/>
    <dgm:cxn modelId="{2ACEC748-DB63-4A57-BC6B-F2CAE136E38F}" type="presParOf" srcId="{C8EDABD4-4A0C-429B-8DE6-7C830B93175C}" destId="{E6D1F441-EDBF-4613-B000-A640E41CC2A2}" srcOrd="0" destOrd="0" presId="urn:microsoft.com/office/officeart/2005/8/layout/orgChart1"/>
    <dgm:cxn modelId="{BF3EE94C-72B2-4066-ADA4-5AAF63D6AEF8}" type="presParOf" srcId="{C8EDABD4-4A0C-429B-8DE6-7C830B93175C}" destId="{7730F08D-B2E6-47D1-B010-E1C3DEF2F949}" srcOrd="1" destOrd="0" presId="urn:microsoft.com/office/officeart/2005/8/layout/orgChart1"/>
    <dgm:cxn modelId="{5AA574BA-6D1E-47A8-8CDC-6DD33F130E53}" type="presParOf" srcId="{E4E4A6CC-CFF9-4B89-96C6-BB8576E99E52}" destId="{D3220324-46FE-4589-B6ED-34C19BE256AF}" srcOrd="1" destOrd="0" presId="urn:microsoft.com/office/officeart/2005/8/layout/orgChart1"/>
    <dgm:cxn modelId="{D00B6A81-C6CF-4863-BEC3-11458590DB60}" type="presParOf" srcId="{D3220324-46FE-4589-B6ED-34C19BE256AF}" destId="{26FA70C7-674D-4492-BAC6-D13E5492EA33}" srcOrd="0" destOrd="0" presId="urn:microsoft.com/office/officeart/2005/8/layout/orgChart1"/>
    <dgm:cxn modelId="{642FB037-9703-492F-9996-D5EA1D96085A}" type="presParOf" srcId="{D3220324-46FE-4589-B6ED-34C19BE256AF}" destId="{D2D7CBB3-20BA-4FD1-9D8B-747D5609F031}" srcOrd="1" destOrd="0" presId="urn:microsoft.com/office/officeart/2005/8/layout/orgChart1"/>
    <dgm:cxn modelId="{C82F93FD-177D-4E98-830B-CE4A370F745A}" type="presParOf" srcId="{D2D7CBB3-20BA-4FD1-9D8B-747D5609F031}" destId="{65F1DADF-93E6-4831-A9E4-60F88600B108}" srcOrd="0" destOrd="0" presId="urn:microsoft.com/office/officeart/2005/8/layout/orgChart1"/>
    <dgm:cxn modelId="{0231F7FD-F5C3-4C93-A62A-0D14A16DA631}" type="presParOf" srcId="{65F1DADF-93E6-4831-A9E4-60F88600B108}" destId="{3D07BD0F-A118-4DEC-9EAF-D0498B6FD30F}" srcOrd="0" destOrd="0" presId="urn:microsoft.com/office/officeart/2005/8/layout/orgChart1"/>
    <dgm:cxn modelId="{FEC15900-8E55-48B1-B093-21F727478101}" type="presParOf" srcId="{65F1DADF-93E6-4831-A9E4-60F88600B108}" destId="{305A04C7-B59B-4AED-A6DB-5926878A906C}" srcOrd="1" destOrd="0" presId="urn:microsoft.com/office/officeart/2005/8/layout/orgChart1"/>
    <dgm:cxn modelId="{1926182A-942A-45FC-AA78-2565CA88AB0C}" type="presParOf" srcId="{D2D7CBB3-20BA-4FD1-9D8B-747D5609F031}" destId="{2101E2AE-9334-4D12-B717-A4ABA81A25B9}" srcOrd="1" destOrd="0" presId="urn:microsoft.com/office/officeart/2005/8/layout/orgChart1"/>
    <dgm:cxn modelId="{24CFE6CD-4699-4AF7-8A69-2AF03189CA1A}" type="presParOf" srcId="{D2D7CBB3-20BA-4FD1-9D8B-747D5609F031}" destId="{B69AB70B-1132-4741-B87F-0E350A9E6BBD}" srcOrd="2" destOrd="0" presId="urn:microsoft.com/office/officeart/2005/8/layout/orgChart1"/>
    <dgm:cxn modelId="{EE676F8D-4AC3-4C36-83E4-885A5AB07F4A}" type="presParOf" srcId="{E4E4A6CC-CFF9-4B89-96C6-BB8576E99E52}" destId="{2CC5B2CA-7861-4E0B-9DB4-F220A44BA966}" srcOrd="2" destOrd="0" presId="urn:microsoft.com/office/officeart/2005/8/layout/orgChart1"/>
    <dgm:cxn modelId="{FB423C39-64D3-43FD-A996-3B25378BBC24}" type="presParOf" srcId="{A355079C-13A5-4B21-9D3F-1C63D313CE5B}" destId="{81F98007-8B49-45CA-AD06-2BD22460C302}" srcOrd="2" destOrd="0" presId="urn:microsoft.com/office/officeart/2005/8/layout/orgChart1"/>
    <dgm:cxn modelId="{726956EA-407F-4A97-B440-D019E4CC1775}" type="presParOf" srcId="{A355079C-13A5-4B21-9D3F-1C63D313CE5B}" destId="{644501CB-B2CC-466F-96D5-BD0DB2E1EB4C}" srcOrd="3" destOrd="0" presId="urn:microsoft.com/office/officeart/2005/8/layout/orgChart1"/>
    <dgm:cxn modelId="{25BFC7D7-092A-4960-B3F5-3A6A3F269965}" type="presParOf" srcId="{644501CB-B2CC-466F-96D5-BD0DB2E1EB4C}" destId="{8166853C-79D9-446F-8377-31EE86B5DA8B}" srcOrd="0" destOrd="0" presId="urn:microsoft.com/office/officeart/2005/8/layout/orgChart1"/>
    <dgm:cxn modelId="{4ED69457-8DAD-4378-A332-FFE7C93D9949}" type="presParOf" srcId="{8166853C-79D9-446F-8377-31EE86B5DA8B}" destId="{2725C5F9-7133-44EF-AAE0-28D0EFA2F1F2}" srcOrd="0" destOrd="0" presId="urn:microsoft.com/office/officeart/2005/8/layout/orgChart1"/>
    <dgm:cxn modelId="{85955320-AE80-4CE9-81BA-EBCD94F8374B}" type="presParOf" srcId="{8166853C-79D9-446F-8377-31EE86B5DA8B}" destId="{9DC23D68-FB8A-425F-AADE-A46EEF829B5A}" srcOrd="1" destOrd="0" presId="urn:microsoft.com/office/officeart/2005/8/layout/orgChart1"/>
    <dgm:cxn modelId="{D3012F78-6AEC-43FA-9DDC-B852F762CB9A}" type="presParOf" srcId="{644501CB-B2CC-466F-96D5-BD0DB2E1EB4C}" destId="{0132D4A6-CBA2-434C-AAB6-1D0D540E51CC}" srcOrd="1" destOrd="0" presId="urn:microsoft.com/office/officeart/2005/8/layout/orgChart1"/>
    <dgm:cxn modelId="{064BDA75-400C-4B11-9624-551886BB167E}" type="presParOf" srcId="{0132D4A6-CBA2-434C-AAB6-1D0D540E51CC}" destId="{723201CB-3D2D-4F0C-9BF6-7F532EFC318D}" srcOrd="0" destOrd="0" presId="urn:microsoft.com/office/officeart/2005/8/layout/orgChart1"/>
    <dgm:cxn modelId="{BB6BDC11-80B4-430D-A1A9-898576AC580C}" type="presParOf" srcId="{0132D4A6-CBA2-434C-AAB6-1D0D540E51CC}" destId="{B2F44C52-5ABA-42D8-93C1-83B7EEAF799A}" srcOrd="1" destOrd="0" presId="urn:microsoft.com/office/officeart/2005/8/layout/orgChart1"/>
    <dgm:cxn modelId="{0C4C7391-A221-4043-9A57-B7D6C39739E5}" type="presParOf" srcId="{B2F44C52-5ABA-42D8-93C1-83B7EEAF799A}" destId="{897527CB-E319-4AB6-B03E-B13D88AC7A68}" srcOrd="0" destOrd="0" presId="urn:microsoft.com/office/officeart/2005/8/layout/orgChart1"/>
    <dgm:cxn modelId="{CC932377-60AD-4F2C-8B5E-7BCE1A22A41B}" type="presParOf" srcId="{897527CB-E319-4AB6-B03E-B13D88AC7A68}" destId="{3D17FF7C-EB5D-4A16-8F97-A3FFAC7CD1EF}" srcOrd="0" destOrd="0" presId="urn:microsoft.com/office/officeart/2005/8/layout/orgChart1"/>
    <dgm:cxn modelId="{0078AFBC-0CC0-49E4-A149-ED6E21F7EE88}" type="presParOf" srcId="{897527CB-E319-4AB6-B03E-B13D88AC7A68}" destId="{29EA6259-15DC-4E68-B76F-468D923CD4B9}" srcOrd="1" destOrd="0" presId="urn:microsoft.com/office/officeart/2005/8/layout/orgChart1"/>
    <dgm:cxn modelId="{45D60D44-60B4-4BF3-9221-3B1BE1043215}" type="presParOf" srcId="{B2F44C52-5ABA-42D8-93C1-83B7EEAF799A}" destId="{A866EAA6-7DB4-4F9B-9FEE-7555D050885A}" srcOrd="1" destOrd="0" presId="urn:microsoft.com/office/officeart/2005/8/layout/orgChart1"/>
    <dgm:cxn modelId="{C02DCE21-5C24-478C-82F5-224D53C8ADD5}" type="presParOf" srcId="{B2F44C52-5ABA-42D8-93C1-83B7EEAF799A}" destId="{3ACC5DA4-4FF7-4833-9AC9-E9FFD065857A}" srcOrd="2" destOrd="0" presId="urn:microsoft.com/office/officeart/2005/8/layout/orgChart1"/>
    <dgm:cxn modelId="{800F6CDA-2C75-4CA6-98B8-65B770621BB8}" type="presParOf" srcId="{644501CB-B2CC-466F-96D5-BD0DB2E1EB4C}" destId="{F621F239-634C-493D-98B3-D261ADF24382}" srcOrd="2" destOrd="0" presId="urn:microsoft.com/office/officeart/2005/8/layout/orgChart1"/>
    <dgm:cxn modelId="{4CF69FD4-CF22-4C36-9E94-377C633EBCB7}" type="presParOf" srcId="{A355079C-13A5-4B21-9D3F-1C63D313CE5B}" destId="{67831995-5EA7-4A3E-97FD-B2E9334CF0D8}" srcOrd="4" destOrd="0" presId="urn:microsoft.com/office/officeart/2005/8/layout/orgChart1"/>
    <dgm:cxn modelId="{2A2BEE29-1212-4646-BC71-1B9098F98E85}" type="presParOf" srcId="{A355079C-13A5-4B21-9D3F-1C63D313CE5B}" destId="{66EB0DBC-EE82-4437-9E22-87563214E742}" srcOrd="5" destOrd="0" presId="urn:microsoft.com/office/officeart/2005/8/layout/orgChart1"/>
    <dgm:cxn modelId="{B0AB523E-3897-44C8-A76E-7EE6D68E4968}" type="presParOf" srcId="{66EB0DBC-EE82-4437-9E22-87563214E742}" destId="{3383B983-FC72-49E6-AD84-EA13E2CD7497}" srcOrd="0" destOrd="0" presId="urn:microsoft.com/office/officeart/2005/8/layout/orgChart1"/>
    <dgm:cxn modelId="{34020B5B-1925-4968-A65D-964ABD2A0AD0}" type="presParOf" srcId="{3383B983-FC72-49E6-AD84-EA13E2CD7497}" destId="{8AA84FAE-A4C7-45F1-9AD3-46CB7FB8A6D2}" srcOrd="0" destOrd="0" presId="urn:microsoft.com/office/officeart/2005/8/layout/orgChart1"/>
    <dgm:cxn modelId="{CE3740EB-CBF3-4186-A2CC-79F1115EEC31}" type="presParOf" srcId="{3383B983-FC72-49E6-AD84-EA13E2CD7497}" destId="{54EFDD0C-FFB7-46F9-AFB3-913F8923E2AE}" srcOrd="1" destOrd="0" presId="urn:microsoft.com/office/officeart/2005/8/layout/orgChart1"/>
    <dgm:cxn modelId="{4914C771-A46A-4457-B5F6-96DB31FC57FC}" type="presParOf" srcId="{66EB0DBC-EE82-4437-9E22-87563214E742}" destId="{D8051C27-05F9-4B5F-A951-2D13062C4174}" srcOrd="1" destOrd="0" presId="urn:microsoft.com/office/officeart/2005/8/layout/orgChart1"/>
    <dgm:cxn modelId="{DED0BA5E-01AA-41F9-917C-912434A040B1}" type="presParOf" srcId="{D8051C27-05F9-4B5F-A951-2D13062C4174}" destId="{7E945F82-372C-4B3C-8B9A-5F4B9130A832}" srcOrd="0" destOrd="0" presId="urn:microsoft.com/office/officeart/2005/8/layout/orgChart1"/>
    <dgm:cxn modelId="{0962AFE0-3E91-4092-8D13-004FA261565A}" type="presParOf" srcId="{D8051C27-05F9-4B5F-A951-2D13062C4174}" destId="{62931258-F781-43C8-9464-A5CCA738DCBC}" srcOrd="1" destOrd="0" presId="urn:microsoft.com/office/officeart/2005/8/layout/orgChart1"/>
    <dgm:cxn modelId="{AE811149-F1B3-4032-8F51-64E0ED72F5B9}" type="presParOf" srcId="{62931258-F781-43C8-9464-A5CCA738DCBC}" destId="{E371C637-0AFD-4CC7-A9D7-F57BF820C295}" srcOrd="0" destOrd="0" presId="urn:microsoft.com/office/officeart/2005/8/layout/orgChart1"/>
    <dgm:cxn modelId="{14FFE0F6-D472-4EAE-AA85-BC1F93DE4EEC}" type="presParOf" srcId="{E371C637-0AFD-4CC7-A9D7-F57BF820C295}" destId="{D8592FBB-947B-49B9-860A-76DC4C5B697B}" srcOrd="0" destOrd="0" presId="urn:microsoft.com/office/officeart/2005/8/layout/orgChart1"/>
    <dgm:cxn modelId="{54DD349D-2288-42D1-8A57-224D0B8D29FC}" type="presParOf" srcId="{E371C637-0AFD-4CC7-A9D7-F57BF820C295}" destId="{CE076203-F94E-4054-B756-7EDFB53900D4}" srcOrd="1" destOrd="0" presId="urn:microsoft.com/office/officeart/2005/8/layout/orgChart1"/>
    <dgm:cxn modelId="{C71DB2A9-B92C-4ACE-B218-2DA2EDF0C613}" type="presParOf" srcId="{62931258-F781-43C8-9464-A5CCA738DCBC}" destId="{4263CFAD-E912-4626-AAEB-CB5EEE6BB393}" srcOrd="1" destOrd="0" presId="urn:microsoft.com/office/officeart/2005/8/layout/orgChart1"/>
    <dgm:cxn modelId="{2C4B0DBF-D933-4D51-92CC-2EC3E3254DBA}" type="presParOf" srcId="{62931258-F781-43C8-9464-A5CCA738DCBC}" destId="{B1015896-C52D-4995-86C6-0C8BA30A91FA}" srcOrd="2" destOrd="0" presId="urn:microsoft.com/office/officeart/2005/8/layout/orgChart1"/>
    <dgm:cxn modelId="{6317BE26-BBCC-49CF-90FC-660D13A159D9}" type="presParOf" srcId="{66EB0DBC-EE82-4437-9E22-87563214E742}" destId="{CF8987E6-A524-4EB2-88DF-0F62059F3C66}" srcOrd="2" destOrd="0" presId="urn:microsoft.com/office/officeart/2005/8/layout/orgChart1"/>
    <dgm:cxn modelId="{41962C46-9127-43E4-88A2-B269EC99937D}" type="presParOf" srcId="{994732A9-2385-4CC3-91A1-1FEA04066CE3}" destId="{E85D9AFD-F239-426C-8531-BAFCCBCD6A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80893-F445-4D9E-909B-1CB9A3BE5E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E052E-EF50-42EF-81D0-4DA39B9AE4BC}">
      <dgm:prSet phldrT="[Текст]"/>
      <dgm:spPr/>
      <dgm:t>
        <a:bodyPr/>
        <a:lstStyle/>
        <a:p>
          <a:r>
            <a:rPr lang="en-US" dirty="0"/>
            <a:t>IT</a:t>
          </a:r>
          <a:r>
            <a:rPr lang="ru-RU" dirty="0"/>
            <a:t> менеджмент</a:t>
          </a:r>
        </a:p>
      </dgm:t>
    </dgm:pt>
    <dgm:pt modelId="{FE07F221-A665-4B08-B2B1-52B311807590}" type="parTrans" cxnId="{87F3AC4E-DCEA-423C-9E67-AC815022E304}">
      <dgm:prSet/>
      <dgm:spPr/>
      <dgm:t>
        <a:bodyPr/>
        <a:lstStyle/>
        <a:p>
          <a:endParaRPr lang="ru-RU"/>
        </a:p>
      </dgm:t>
    </dgm:pt>
    <dgm:pt modelId="{FBB41E28-6012-4706-94D3-703120E31CA9}" type="sibTrans" cxnId="{87F3AC4E-DCEA-423C-9E67-AC815022E304}">
      <dgm:prSet/>
      <dgm:spPr/>
      <dgm:t>
        <a:bodyPr/>
        <a:lstStyle/>
        <a:p>
          <a:endParaRPr lang="ru-RU"/>
        </a:p>
      </dgm:t>
    </dgm:pt>
    <dgm:pt modelId="{E1C0663E-CFC5-44FB-98F3-50CAD7A2DCCA}">
      <dgm:prSet phldrT="[Текст]"/>
      <dgm:spPr/>
      <dgm:t>
        <a:bodyPr/>
        <a:lstStyle/>
        <a:p>
          <a:r>
            <a:rPr lang="ru-RU" dirty="0"/>
            <a:t>Основной подрядчик</a:t>
          </a:r>
        </a:p>
      </dgm:t>
    </dgm:pt>
    <dgm:pt modelId="{80288E2D-FE5D-4CA6-8336-1B73040FFB4B}" type="parTrans" cxnId="{F170AA8F-0AA6-45B3-9E41-4C22C2F8225A}">
      <dgm:prSet/>
      <dgm:spPr/>
      <dgm:t>
        <a:bodyPr/>
        <a:lstStyle/>
        <a:p>
          <a:endParaRPr lang="ru-RU"/>
        </a:p>
      </dgm:t>
    </dgm:pt>
    <dgm:pt modelId="{04603732-F60C-4DFD-B0CF-BFB6B5D3293A}" type="sibTrans" cxnId="{F170AA8F-0AA6-45B3-9E41-4C22C2F8225A}">
      <dgm:prSet/>
      <dgm:spPr/>
      <dgm:t>
        <a:bodyPr/>
        <a:lstStyle/>
        <a:p>
          <a:endParaRPr lang="ru-RU"/>
        </a:p>
      </dgm:t>
    </dgm:pt>
    <dgm:pt modelId="{35DDA250-834F-4726-B977-1E81B0C16521}">
      <dgm:prSet phldrT="[Текст]"/>
      <dgm:spPr/>
      <dgm:t>
        <a:bodyPr/>
        <a:lstStyle/>
        <a:p>
          <a:r>
            <a:rPr lang="ru-RU" dirty="0"/>
            <a:t>Поставщик1</a:t>
          </a:r>
        </a:p>
      </dgm:t>
    </dgm:pt>
    <dgm:pt modelId="{26B85237-837F-4729-9260-7C80195759B6}" type="parTrans" cxnId="{439C34C2-965B-4369-B901-616EB56B5D50}">
      <dgm:prSet/>
      <dgm:spPr/>
      <dgm:t>
        <a:bodyPr/>
        <a:lstStyle/>
        <a:p>
          <a:endParaRPr lang="ru-RU"/>
        </a:p>
      </dgm:t>
    </dgm:pt>
    <dgm:pt modelId="{70F61726-89DB-4BD2-97BD-F709DE64ECB4}" type="sibTrans" cxnId="{439C34C2-965B-4369-B901-616EB56B5D50}">
      <dgm:prSet/>
      <dgm:spPr/>
      <dgm:t>
        <a:bodyPr/>
        <a:lstStyle/>
        <a:p>
          <a:endParaRPr lang="ru-RU"/>
        </a:p>
      </dgm:t>
    </dgm:pt>
    <dgm:pt modelId="{EDD59B1E-1CA3-4BC0-832F-54C39A3E91B2}">
      <dgm:prSet phldrT="[Текст]"/>
      <dgm:spPr/>
      <dgm:t>
        <a:bodyPr/>
        <a:lstStyle/>
        <a:p>
          <a:r>
            <a:rPr lang="ru-RU" dirty="0"/>
            <a:t>Поставщик2</a:t>
          </a:r>
        </a:p>
      </dgm:t>
    </dgm:pt>
    <dgm:pt modelId="{02235150-586F-4718-A0A0-40AD21112E7F}" type="parTrans" cxnId="{BB7FD01C-1823-41B4-BDA6-89E1C0CFA459}">
      <dgm:prSet/>
      <dgm:spPr/>
      <dgm:t>
        <a:bodyPr/>
        <a:lstStyle/>
        <a:p>
          <a:endParaRPr lang="ru-RU"/>
        </a:p>
      </dgm:t>
    </dgm:pt>
    <dgm:pt modelId="{1F42CF2F-230A-439A-890D-EC430674D3DC}" type="sibTrans" cxnId="{BB7FD01C-1823-41B4-BDA6-89E1C0CFA459}">
      <dgm:prSet/>
      <dgm:spPr/>
      <dgm:t>
        <a:bodyPr/>
        <a:lstStyle/>
        <a:p>
          <a:endParaRPr lang="ru-RU"/>
        </a:p>
      </dgm:t>
    </dgm:pt>
    <dgm:pt modelId="{6B35D539-4B79-49A9-BD89-84B90814C156}">
      <dgm:prSet phldrT="[Текст]"/>
      <dgm:spPr/>
      <dgm:t>
        <a:bodyPr/>
        <a:lstStyle/>
        <a:p>
          <a:r>
            <a:rPr lang="ru-RU" dirty="0"/>
            <a:t>Поставщик</a:t>
          </a:r>
          <a:r>
            <a:rPr lang="en-US" dirty="0"/>
            <a:t>N</a:t>
          </a:r>
          <a:endParaRPr lang="ru-RU" dirty="0"/>
        </a:p>
      </dgm:t>
    </dgm:pt>
    <dgm:pt modelId="{D7582257-9D8D-416B-9F12-01D27EB601C3}" type="parTrans" cxnId="{A34BE837-4049-429A-BF70-D06DD1A01879}">
      <dgm:prSet/>
      <dgm:spPr/>
      <dgm:t>
        <a:bodyPr/>
        <a:lstStyle/>
        <a:p>
          <a:endParaRPr lang="ru-RU"/>
        </a:p>
      </dgm:t>
    </dgm:pt>
    <dgm:pt modelId="{B15E0131-6E91-4D0B-ADAE-6601D8F39F81}" type="sibTrans" cxnId="{A34BE837-4049-429A-BF70-D06DD1A01879}">
      <dgm:prSet/>
      <dgm:spPr/>
      <dgm:t>
        <a:bodyPr/>
        <a:lstStyle/>
        <a:p>
          <a:endParaRPr lang="ru-RU"/>
        </a:p>
      </dgm:t>
    </dgm:pt>
    <dgm:pt modelId="{2E73BC1B-39B2-47D2-AC16-20999D346493}" type="pres">
      <dgm:prSet presAssocID="{EED80893-F445-4D9E-909B-1CB9A3BE5E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D6CAE0-F573-4513-948A-7F21E397253F}" type="pres">
      <dgm:prSet presAssocID="{1C8E052E-EF50-42EF-81D0-4DA39B9AE4BC}" presName="hierRoot1" presStyleCnt="0"/>
      <dgm:spPr/>
    </dgm:pt>
    <dgm:pt modelId="{4DF695E9-E4A0-4195-8EB4-F4291DF90E04}" type="pres">
      <dgm:prSet presAssocID="{1C8E052E-EF50-42EF-81D0-4DA39B9AE4BC}" presName="composite" presStyleCnt="0"/>
      <dgm:spPr/>
    </dgm:pt>
    <dgm:pt modelId="{4FC0EE2B-624B-4A0C-BB57-2417607FF250}" type="pres">
      <dgm:prSet presAssocID="{1C8E052E-EF50-42EF-81D0-4DA39B9AE4BC}" presName="background" presStyleLbl="node0" presStyleIdx="0" presStyleCnt="1"/>
      <dgm:spPr/>
    </dgm:pt>
    <dgm:pt modelId="{B1D901AD-241F-4F59-A765-3E439FDA583F}" type="pres">
      <dgm:prSet presAssocID="{1C8E052E-EF50-42EF-81D0-4DA39B9AE4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16A43-27FA-489E-BE69-D54D998EE6F8}" type="pres">
      <dgm:prSet presAssocID="{1C8E052E-EF50-42EF-81D0-4DA39B9AE4BC}" presName="hierChild2" presStyleCnt="0"/>
      <dgm:spPr/>
    </dgm:pt>
    <dgm:pt modelId="{C29349A8-298F-46E1-A2E2-A8EBA9C0A3FD}" type="pres">
      <dgm:prSet presAssocID="{80288E2D-FE5D-4CA6-8336-1B73040FFB4B}" presName="Name10" presStyleLbl="parChTrans1D2" presStyleIdx="0" presStyleCnt="1"/>
      <dgm:spPr/>
      <dgm:t>
        <a:bodyPr/>
        <a:lstStyle/>
        <a:p>
          <a:endParaRPr lang="ru-RU"/>
        </a:p>
      </dgm:t>
    </dgm:pt>
    <dgm:pt modelId="{931E653B-A7DA-4791-8F9E-6F24D8CC6659}" type="pres">
      <dgm:prSet presAssocID="{E1C0663E-CFC5-44FB-98F3-50CAD7A2DCCA}" presName="hierRoot2" presStyleCnt="0"/>
      <dgm:spPr/>
    </dgm:pt>
    <dgm:pt modelId="{FC0F92F5-C0F4-4E07-AB09-9A9404588EC4}" type="pres">
      <dgm:prSet presAssocID="{E1C0663E-CFC5-44FB-98F3-50CAD7A2DCCA}" presName="composite2" presStyleCnt="0"/>
      <dgm:spPr/>
    </dgm:pt>
    <dgm:pt modelId="{E2417A84-CB53-43D9-92B8-129A09D67FE3}" type="pres">
      <dgm:prSet presAssocID="{E1C0663E-CFC5-44FB-98F3-50CAD7A2DCCA}" presName="background2" presStyleLbl="node2" presStyleIdx="0" presStyleCnt="1"/>
      <dgm:spPr/>
    </dgm:pt>
    <dgm:pt modelId="{B6AA3F49-BA8F-4F47-8CA2-F68D2210F9B1}" type="pres">
      <dgm:prSet presAssocID="{E1C0663E-CFC5-44FB-98F3-50CAD7A2DCC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BB427-8746-41CE-89EA-5AA982D87C94}" type="pres">
      <dgm:prSet presAssocID="{E1C0663E-CFC5-44FB-98F3-50CAD7A2DCCA}" presName="hierChild3" presStyleCnt="0"/>
      <dgm:spPr/>
    </dgm:pt>
    <dgm:pt modelId="{08249EE1-A740-4310-A21E-3943E80CE02A}" type="pres">
      <dgm:prSet presAssocID="{26B85237-837F-4729-9260-7C80195759B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0F76D2B-42E2-41B2-8B0B-D1C955B4A8B9}" type="pres">
      <dgm:prSet presAssocID="{35DDA250-834F-4726-B977-1E81B0C16521}" presName="hierRoot3" presStyleCnt="0"/>
      <dgm:spPr/>
    </dgm:pt>
    <dgm:pt modelId="{3B3645B4-9BF0-4600-AB2C-38EE049E391D}" type="pres">
      <dgm:prSet presAssocID="{35DDA250-834F-4726-B977-1E81B0C16521}" presName="composite3" presStyleCnt="0"/>
      <dgm:spPr/>
    </dgm:pt>
    <dgm:pt modelId="{2451E9D4-F452-448C-9671-980E06F507DB}" type="pres">
      <dgm:prSet presAssocID="{35DDA250-834F-4726-B977-1E81B0C16521}" presName="background3" presStyleLbl="node3" presStyleIdx="0" presStyleCnt="3"/>
      <dgm:spPr/>
    </dgm:pt>
    <dgm:pt modelId="{DF5DF7A0-6630-408F-9488-35E414FBEB53}" type="pres">
      <dgm:prSet presAssocID="{35DDA250-834F-4726-B977-1E81B0C1652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79876-D05B-449B-A925-31157485B64F}" type="pres">
      <dgm:prSet presAssocID="{35DDA250-834F-4726-B977-1E81B0C16521}" presName="hierChild4" presStyleCnt="0"/>
      <dgm:spPr/>
    </dgm:pt>
    <dgm:pt modelId="{F1C2AD4F-6F6E-4EAA-B6D7-E4F37A86D6C1}" type="pres">
      <dgm:prSet presAssocID="{02235150-586F-4718-A0A0-40AD21112E7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9991EF4-0947-4369-9AA4-D274E4375882}" type="pres">
      <dgm:prSet presAssocID="{EDD59B1E-1CA3-4BC0-832F-54C39A3E91B2}" presName="hierRoot3" presStyleCnt="0"/>
      <dgm:spPr/>
    </dgm:pt>
    <dgm:pt modelId="{2BC890E2-4E52-4160-B711-661CA652B2AB}" type="pres">
      <dgm:prSet presAssocID="{EDD59B1E-1CA3-4BC0-832F-54C39A3E91B2}" presName="composite3" presStyleCnt="0"/>
      <dgm:spPr/>
    </dgm:pt>
    <dgm:pt modelId="{B4CB0EA3-8E49-41F7-AF58-0EE5CD789B32}" type="pres">
      <dgm:prSet presAssocID="{EDD59B1E-1CA3-4BC0-832F-54C39A3E91B2}" presName="background3" presStyleLbl="node3" presStyleIdx="1" presStyleCnt="3"/>
      <dgm:spPr/>
    </dgm:pt>
    <dgm:pt modelId="{E5ACAE4F-671E-45E6-BE4E-C5FB452989AF}" type="pres">
      <dgm:prSet presAssocID="{EDD59B1E-1CA3-4BC0-832F-54C39A3E91B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1901E-4ED3-4BE4-A205-669A9254E2E6}" type="pres">
      <dgm:prSet presAssocID="{EDD59B1E-1CA3-4BC0-832F-54C39A3E91B2}" presName="hierChild4" presStyleCnt="0"/>
      <dgm:spPr/>
    </dgm:pt>
    <dgm:pt modelId="{9FFD284A-F630-4B7B-B96C-446F98DF6FBE}" type="pres">
      <dgm:prSet presAssocID="{D7582257-9D8D-416B-9F12-01D27EB601C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24F88FB-02D5-4165-8FCA-62B803B07439}" type="pres">
      <dgm:prSet presAssocID="{6B35D539-4B79-49A9-BD89-84B90814C156}" presName="hierRoot3" presStyleCnt="0"/>
      <dgm:spPr/>
    </dgm:pt>
    <dgm:pt modelId="{CA21707A-A50A-407B-B322-BDFACA0F0F5F}" type="pres">
      <dgm:prSet presAssocID="{6B35D539-4B79-49A9-BD89-84B90814C156}" presName="composite3" presStyleCnt="0"/>
      <dgm:spPr/>
    </dgm:pt>
    <dgm:pt modelId="{66E40E43-00BB-4284-95C0-2A83BC63A8BE}" type="pres">
      <dgm:prSet presAssocID="{6B35D539-4B79-49A9-BD89-84B90814C156}" presName="background3" presStyleLbl="node3" presStyleIdx="2" presStyleCnt="3"/>
      <dgm:spPr/>
    </dgm:pt>
    <dgm:pt modelId="{4072B1C1-CC62-4277-8810-2ADD461863FF}" type="pres">
      <dgm:prSet presAssocID="{6B35D539-4B79-49A9-BD89-84B90814C15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B1DA9-8D1B-43F6-85CB-3163246A108E}" type="pres">
      <dgm:prSet presAssocID="{6B35D539-4B79-49A9-BD89-84B90814C156}" presName="hierChild4" presStyleCnt="0"/>
      <dgm:spPr/>
    </dgm:pt>
  </dgm:ptLst>
  <dgm:cxnLst>
    <dgm:cxn modelId="{A34BE837-4049-429A-BF70-D06DD1A01879}" srcId="{E1C0663E-CFC5-44FB-98F3-50CAD7A2DCCA}" destId="{6B35D539-4B79-49A9-BD89-84B90814C156}" srcOrd="2" destOrd="0" parTransId="{D7582257-9D8D-416B-9F12-01D27EB601C3}" sibTransId="{B15E0131-6E91-4D0B-ADAE-6601D8F39F81}"/>
    <dgm:cxn modelId="{74ED5B9F-2F67-4132-8501-FD7B456CAAF1}" type="presOf" srcId="{E1C0663E-CFC5-44FB-98F3-50CAD7A2DCCA}" destId="{B6AA3F49-BA8F-4F47-8CA2-F68D2210F9B1}" srcOrd="0" destOrd="0" presId="urn:microsoft.com/office/officeart/2005/8/layout/hierarchy1"/>
    <dgm:cxn modelId="{F4153689-FC63-48EC-AB0F-8ADA25FE2E8C}" type="presOf" srcId="{D7582257-9D8D-416B-9F12-01D27EB601C3}" destId="{9FFD284A-F630-4B7B-B96C-446F98DF6FBE}" srcOrd="0" destOrd="0" presId="urn:microsoft.com/office/officeart/2005/8/layout/hierarchy1"/>
    <dgm:cxn modelId="{BB7FD01C-1823-41B4-BDA6-89E1C0CFA459}" srcId="{E1C0663E-CFC5-44FB-98F3-50CAD7A2DCCA}" destId="{EDD59B1E-1CA3-4BC0-832F-54C39A3E91B2}" srcOrd="1" destOrd="0" parTransId="{02235150-586F-4718-A0A0-40AD21112E7F}" sibTransId="{1F42CF2F-230A-439A-890D-EC430674D3DC}"/>
    <dgm:cxn modelId="{FFC50F53-5117-46C0-A563-1CAA8EB504B4}" type="presOf" srcId="{35DDA250-834F-4726-B977-1E81B0C16521}" destId="{DF5DF7A0-6630-408F-9488-35E414FBEB53}" srcOrd="0" destOrd="0" presId="urn:microsoft.com/office/officeart/2005/8/layout/hierarchy1"/>
    <dgm:cxn modelId="{B7883194-2C4D-4B30-B558-BE9270CB0C10}" type="presOf" srcId="{EED80893-F445-4D9E-909B-1CB9A3BE5E04}" destId="{2E73BC1B-39B2-47D2-AC16-20999D346493}" srcOrd="0" destOrd="0" presId="urn:microsoft.com/office/officeart/2005/8/layout/hierarchy1"/>
    <dgm:cxn modelId="{C035E126-2D01-432D-89D2-F699976C3676}" type="presOf" srcId="{6B35D539-4B79-49A9-BD89-84B90814C156}" destId="{4072B1C1-CC62-4277-8810-2ADD461863FF}" srcOrd="0" destOrd="0" presId="urn:microsoft.com/office/officeart/2005/8/layout/hierarchy1"/>
    <dgm:cxn modelId="{85092C32-0701-430D-B736-3BE82B4298E5}" type="presOf" srcId="{EDD59B1E-1CA3-4BC0-832F-54C39A3E91B2}" destId="{E5ACAE4F-671E-45E6-BE4E-C5FB452989AF}" srcOrd="0" destOrd="0" presId="urn:microsoft.com/office/officeart/2005/8/layout/hierarchy1"/>
    <dgm:cxn modelId="{F170AA8F-0AA6-45B3-9E41-4C22C2F8225A}" srcId="{1C8E052E-EF50-42EF-81D0-4DA39B9AE4BC}" destId="{E1C0663E-CFC5-44FB-98F3-50CAD7A2DCCA}" srcOrd="0" destOrd="0" parTransId="{80288E2D-FE5D-4CA6-8336-1B73040FFB4B}" sibTransId="{04603732-F60C-4DFD-B0CF-BFB6B5D3293A}"/>
    <dgm:cxn modelId="{5A540BB3-9CFD-4D03-A4AD-C575767CDCBD}" type="presOf" srcId="{02235150-586F-4718-A0A0-40AD21112E7F}" destId="{F1C2AD4F-6F6E-4EAA-B6D7-E4F37A86D6C1}" srcOrd="0" destOrd="0" presId="urn:microsoft.com/office/officeart/2005/8/layout/hierarchy1"/>
    <dgm:cxn modelId="{87F3AC4E-DCEA-423C-9E67-AC815022E304}" srcId="{EED80893-F445-4D9E-909B-1CB9A3BE5E04}" destId="{1C8E052E-EF50-42EF-81D0-4DA39B9AE4BC}" srcOrd="0" destOrd="0" parTransId="{FE07F221-A665-4B08-B2B1-52B311807590}" sibTransId="{FBB41E28-6012-4706-94D3-703120E31CA9}"/>
    <dgm:cxn modelId="{FE3DAE65-ACEA-48DC-B12B-657908489D25}" type="presOf" srcId="{26B85237-837F-4729-9260-7C80195759B6}" destId="{08249EE1-A740-4310-A21E-3943E80CE02A}" srcOrd="0" destOrd="0" presId="urn:microsoft.com/office/officeart/2005/8/layout/hierarchy1"/>
    <dgm:cxn modelId="{45771604-5E2C-4F16-AED0-EFE87A5D168D}" type="presOf" srcId="{80288E2D-FE5D-4CA6-8336-1B73040FFB4B}" destId="{C29349A8-298F-46E1-A2E2-A8EBA9C0A3FD}" srcOrd="0" destOrd="0" presId="urn:microsoft.com/office/officeart/2005/8/layout/hierarchy1"/>
    <dgm:cxn modelId="{439C34C2-965B-4369-B901-616EB56B5D50}" srcId="{E1C0663E-CFC5-44FB-98F3-50CAD7A2DCCA}" destId="{35DDA250-834F-4726-B977-1E81B0C16521}" srcOrd="0" destOrd="0" parTransId="{26B85237-837F-4729-9260-7C80195759B6}" sibTransId="{70F61726-89DB-4BD2-97BD-F709DE64ECB4}"/>
    <dgm:cxn modelId="{295D6B78-E1C0-4234-AE84-7E196B6E1057}" type="presOf" srcId="{1C8E052E-EF50-42EF-81D0-4DA39B9AE4BC}" destId="{B1D901AD-241F-4F59-A765-3E439FDA583F}" srcOrd="0" destOrd="0" presId="urn:microsoft.com/office/officeart/2005/8/layout/hierarchy1"/>
    <dgm:cxn modelId="{2DCE8E5B-50DF-4AFF-AEB0-72DE8A8F65BE}" type="presParOf" srcId="{2E73BC1B-39B2-47D2-AC16-20999D346493}" destId="{F1D6CAE0-F573-4513-948A-7F21E397253F}" srcOrd="0" destOrd="0" presId="urn:microsoft.com/office/officeart/2005/8/layout/hierarchy1"/>
    <dgm:cxn modelId="{33062E3C-ABAD-4405-A66D-FF9D4DCD9AC4}" type="presParOf" srcId="{F1D6CAE0-F573-4513-948A-7F21E397253F}" destId="{4DF695E9-E4A0-4195-8EB4-F4291DF90E04}" srcOrd="0" destOrd="0" presId="urn:microsoft.com/office/officeart/2005/8/layout/hierarchy1"/>
    <dgm:cxn modelId="{CE308AF8-1449-434C-84C5-AF5EB50D9B56}" type="presParOf" srcId="{4DF695E9-E4A0-4195-8EB4-F4291DF90E04}" destId="{4FC0EE2B-624B-4A0C-BB57-2417607FF250}" srcOrd="0" destOrd="0" presId="urn:microsoft.com/office/officeart/2005/8/layout/hierarchy1"/>
    <dgm:cxn modelId="{DF2EC02D-2DA6-40AB-9C2F-FF04777B8DF8}" type="presParOf" srcId="{4DF695E9-E4A0-4195-8EB4-F4291DF90E04}" destId="{B1D901AD-241F-4F59-A765-3E439FDA583F}" srcOrd="1" destOrd="0" presId="urn:microsoft.com/office/officeart/2005/8/layout/hierarchy1"/>
    <dgm:cxn modelId="{173CCADD-9699-4A1E-B0B4-6AF3BE717E17}" type="presParOf" srcId="{F1D6CAE0-F573-4513-948A-7F21E397253F}" destId="{08F16A43-27FA-489E-BE69-D54D998EE6F8}" srcOrd="1" destOrd="0" presId="urn:microsoft.com/office/officeart/2005/8/layout/hierarchy1"/>
    <dgm:cxn modelId="{61B44DC5-20BE-4A70-9C89-376526568F65}" type="presParOf" srcId="{08F16A43-27FA-489E-BE69-D54D998EE6F8}" destId="{C29349A8-298F-46E1-A2E2-A8EBA9C0A3FD}" srcOrd="0" destOrd="0" presId="urn:microsoft.com/office/officeart/2005/8/layout/hierarchy1"/>
    <dgm:cxn modelId="{585A9D57-1E02-486E-8858-CCFA4DF921D0}" type="presParOf" srcId="{08F16A43-27FA-489E-BE69-D54D998EE6F8}" destId="{931E653B-A7DA-4791-8F9E-6F24D8CC6659}" srcOrd="1" destOrd="0" presId="urn:microsoft.com/office/officeart/2005/8/layout/hierarchy1"/>
    <dgm:cxn modelId="{0D11C2CF-9A5B-4183-8339-A8CE39A601D2}" type="presParOf" srcId="{931E653B-A7DA-4791-8F9E-6F24D8CC6659}" destId="{FC0F92F5-C0F4-4E07-AB09-9A9404588EC4}" srcOrd="0" destOrd="0" presId="urn:microsoft.com/office/officeart/2005/8/layout/hierarchy1"/>
    <dgm:cxn modelId="{FC70AF00-C6FA-4340-BC6A-7E0D3BB9143A}" type="presParOf" srcId="{FC0F92F5-C0F4-4E07-AB09-9A9404588EC4}" destId="{E2417A84-CB53-43D9-92B8-129A09D67FE3}" srcOrd="0" destOrd="0" presId="urn:microsoft.com/office/officeart/2005/8/layout/hierarchy1"/>
    <dgm:cxn modelId="{E1F1783B-05E4-487A-8ABB-DA14247FFD5A}" type="presParOf" srcId="{FC0F92F5-C0F4-4E07-AB09-9A9404588EC4}" destId="{B6AA3F49-BA8F-4F47-8CA2-F68D2210F9B1}" srcOrd="1" destOrd="0" presId="urn:microsoft.com/office/officeart/2005/8/layout/hierarchy1"/>
    <dgm:cxn modelId="{A2810E0B-4A80-4EB2-8A1F-9A73467F1FCD}" type="presParOf" srcId="{931E653B-A7DA-4791-8F9E-6F24D8CC6659}" destId="{E6EBB427-8746-41CE-89EA-5AA982D87C94}" srcOrd="1" destOrd="0" presId="urn:microsoft.com/office/officeart/2005/8/layout/hierarchy1"/>
    <dgm:cxn modelId="{9616FB2E-D326-4D66-8859-1E23D0CAD762}" type="presParOf" srcId="{E6EBB427-8746-41CE-89EA-5AA982D87C94}" destId="{08249EE1-A740-4310-A21E-3943E80CE02A}" srcOrd="0" destOrd="0" presId="urn:microsoft.com/office/officeart/2005/8/layout/hierarchy1"/>
    <dgm:cxn modelId="{579AC667-2DFD-4877-965C-CDAD17E15069}" type="presParOf" srcId="{E6EBB427-8746-41CE-89EA-5AA982D87C94}" destId="{20F76D2B-42E2-41B2-8B0B-D1C955B4A8B9}" srcOrd="1" destOrd="0" presId="urn:microsoft.com/office/officeart/2005/8/layout/hierarchy1"/>
    <dgm:cxn modelId="{9389DFC7-6EC0-4CA0-B2A6-01C807BD3D4B}" type="presParOf" srcId="{20F76D2B-42E2-41B2-8B0B-D1C955B4A8B9}" destId="{3B3645B4-9BF0-4600-AB2C-38EE049E391D}" srcOrd="0" destOrd="0" presId="urn:microsoft.com/office/officeart/2005/8/layout/hierarchy1"/>
    <dgm:cxn modelId="{EE78F3C4-74B4-4F7E-82C7-2A645FEC0D75}" type="presParOf" srcId="{3B3645B4-9BF0-4600-AB2C-38EE049E391D}" destId="{2451E9D4-F452-448C-9671-980E06F507DB}" srcOrd="0" destOrd="0" presId="urn:microsoft.com/office/officeart/2005/8/layout/hierarchy1"/>
    <dgm:cxn modelId="{04F451F4-31D9-416E-A76F-8C7CD2C8913B}" type="presParOf" srcId="{3B3645B4-9BF0-4600-AB2C-38EE049E391D}" destId="{DF5DF7A0-6630-408F-9488-35E414FBEB53}" srcOrd="1" destOrd="0" presId="urn:microsoft.com/office/officeart/2005/8/layout/hierarchy1"/>
    <dgm:cxn modelId="{BD048537-691F-4143-AE1F-9D9DE5E1BE38}" type="presParOf" srcId="{20F76D2B-42E2-41B2-8B0B-D1C955B4A8B9}" destId="{0E379876-D05B-449B-A925-31157485B64F}" srcOrd="1" destOrd="0" presId="urn:microsoft.com/office/officeart/2005/8/layout/hierarchy1"/>
    <dgm:cxn modelId="{7E7E0966-E2E5-443E-A61A-FAEEC15B0BE4}" type="presParOf" srcId="{E6EBB427-8746-41CE-89EA-5AA982D87C94}" destId="{F1C2AD4F-6F6E-4EAA-B6D7-E4F37A86D6C1}" srcOrd="2" destOrd="0" presId="urn:microsoft.com/office/officeart/2005/8/layout/hierarchy1"/>
    <dgm:cxn modelId="{7DF724EE-52E7-4345-A16C-7FDBF2712BCC}" type="presParOf" srcId="{E6EBB427-8746-41CE-89EA-5AA982D87C94}" destId="{A9991EF4-0947-4369-9AA4-D274E4375882}" srcOrd="3" destOrd="0" presId="urn:microsoft.com/office/officeart/2005/8/layout/hierarchy1"/>
    <dgm:cxn modelId="{7E3670E1-B9EA-4C9D-AEA2-1984E68BA0E3}" type="presParOf" srcId="{A9991EF4-0947-4369-9AA4-D274E4375882}" destId="{2BC890E2-4E52-4160-B711-661CA652B2AB}" srcOrd="0" destOrd="0" presId="urn:microsoft.com/office/officeart/2005/8/layout/hierarchy1"/>
    <dgm:cxn modelId="{7E2DCEAC-D130-423D-B8E9-BE2FCE2B0562}" type="presParOf" srcId="{2BC890E2-4E52-4160-B711-661CA652B2AB}" destId="{B4CB0EA3-8E49-41F7-AF58-0EE5CD789B32}" srcOrd="0" destOrd="0" presId="urn:microsoft.com/office/officeart/2005/8/layout/hierarchy1"/>
    <dgm:cxn modelId="{14CF8C7E-2A48-4FEB-8945-0FD0C8099246}" type="presParOf" srcId="{2BC890E2-4E52-4160-B711-661CA652B2AB}" destId="{E5ACAE4F-671E-45E6-BE4E-C5FB452989AF}" srcOrd="1" destOrd="0" presId="urn:microsoft.com/office/officeart/2005/8/layout/hierarchy1"/>
    <dgm:cxn modelId="{2751AF18-7F74-4E83-A57F-72F5DC4DEBD4}" type="presParOf" srcId="{A9991EF4-0947-4369-9AA4-D274E4375882}" destId="{1421901E-4ED3-4BE4-A205-669A9254E2E6}" srcOrd="1" destOrd="0" presId="urn:microsoft.com/office/officeart/2005/8/layout/hierarchy1"/>
    <dgm:cxn modelId="{AF76F102-B936-4072-B69F-0DDE595FBA56}" type="presParOf" srcId="{E6EBB427-8746-41CE-89EA-5AA982D87C94}" destId="{9FFD284A-F630-4B7B-B96C-446F98DF6FBE}" srcOrd="4" destOrd="0" presId="urn:microsoft.com/office/officeart/2005/8/layout/hierarchy1"/>
    <dgm:cxn modelId="{0CDF8BF4-3196-4601-BE07-797B3E52E0BF}" type="presParOf" srcId="{E6EBB427-8746-41CE-89EA-5AA982D87C94}" destId="{924F88FB-02D5-4165-8FCA-62B803B07439}" srcOrd="5" destOrd="0" presId="urn:microsoft.com/office/officeart/2005/8/layout/hierarchy1"/>
    <dgm:cxn modelId="{F65C28E8-635B-42C9-96DE-A8039414A667}" type="presParOf" srcId="{924F88FB-02D5-4165-8FCA-62B803B07439}" destId="{CA21707A-A50A-407B-B322-BDFACA0F0F5F}" srcOrd="0" destOrd="0" presId="urn:microsoft.com/office/officeart/2005/8/layout/hierarchy1"/>
    <dgm:cxn modelId="{D251D36B-9A9D-405F-8851-27B7EFBBBF64}" type="presParOf" srcId="{CA21707A-A50A-407B-B322-BDFACA0F0F5F}" destId="{66E40E43-00BB-4284-95C0-2A83BC63A8BE}" srcOrd="0" destOrd="0" presId="urn:microsoft.com/office/officeart/2005/8/layout/hierarchy1"/>
    <dgm:cxn modelId="{B91F2203-6BFF-470D-85DC-53BB3298D217}" type="presParOf" srcId="{CA21707A-A50A-407B-B322-BDFACA0F0F5F}" destId="{4072B1C1-CC62-4277-8810-2ADD461863FF}" srcOrd="1" destOrd="0" presId="urn:microsoft.com/office/officeart/2005/8/layout/hierarchy1"/>
    <dgm:cxn modelId="{2D593E49-1ABC-487B-A8C5-3EC880703F4F}" type="presParOf" srcId="{924F88FB-02D5-4165-8FCA-62B803B07439}" destId="{709B1DA9-8D1B-43F6-85CB-3163246A10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80893-F445-4D9E-909B-1CB9A3BE5E0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E052E-EF50-42EF-81D0-4DA39B9AE4BC}">
      <dgm:prSet phldrT="[Текст]"/>
      <dgm:spPr/>
      <dgm:t>
        <a:bodyPr/>
        <a:lstStyle/>
        <a:p>
          <a:r>
            <a:rPr lang="en-US" dirty="0"/>
            <a:t>IT</a:t>
          </a:r>
          <a:r>
            <a:rPr lang="ru-RU" dirty="0"/>
            <a:t> менеджмент</a:t>
          </a:r>
        </a:p>
      </dgm:t>
    </dgm:pt>
    <dgm:pt modelId="{FE07F221-A665-4B08-B2B1-52B311807590}" type="parTrans" cxnId="{87F3AC4E-DCEA-423C-9E67-AC815022E304}">
      <dgm:prSet/>
      <dgm:spPr/>
      <dgm:t>
        <a:bodyPr/>
        <a:lstStyle/>
        <a:p>
          <a:endParaRPr lang="ru-RU"/>
        </a:p>
      </dgm:t>
    </dgm:pt>
    <dgm:pt modelId="{FBB41E28-6012-4706-94D3-703120E31CA9}" type="sibTrans" cxnId="{87F3AC4E-DCEA-423C-9E67-AC815022E304}">
      <dgm:prSet/>
      <dgm:spPr/>
      <dgm:t>
        <a:bodyPr/>
        <a:lstStyle/>
        <a:p>
          <a:endParaRPr lang="ru-RU"/>
        </a:p>
      </dgm:t>
    </dgm:pt>
    <dgm:pt modelId="{A4FDBA0A-612F-49C9-8EF4-AB1F7B57CF76}">
      <dgm:prSet phldrT="[Текст]"/>
      <dgm:spPr/>
      <dgm:t>
        <a:bodyPr/>
        <a:lstStyle/>
        <a:p>
          <a:r>
            <a:rPr lang="ru-RU"/>
            <a:t>Поставщик2</a:t>
          </a:r>
          <a:endParaRPr lang="ru-RU" dirty="0"/>
        </a:p>
      </dgm:t>
    </dgm:pt>
    <dgm:pt modelId="{C23550E4-853F-43A8-B58B-A6B67E08A6AB}" type="parTrans" cxnId="{32663717-F08F-4F52-8BB8-1E3B1207D506}">
      <dgm:prSet/>
      <dgm:spPr/>
      <dgm:t>
        <a:bodyPr/>
        <a:lstStyle/>
        <a:p>
          <a:endParaRPr lang="ru-RU"/>
        </a:p>
      </dgm:t>
    </dgm:pt>
    <dgm:pt modelId="{4D11DAA3-2DA3-47CD-8B39-DF6E3691ECED}" type="sibTrans" cxnId="{32663717-F08F-4F52-8BB8-1E3B1207D506}">
      <dgm:prSet/>
      <dgm:spPr/>
      <dgm:t>
        <a:bodyPr/>
        <a:lstStyle/>
        <a:p>
          <a:endParaRPr lang="ru-RU"/>
        </a:p>
      </dgm:t>
    </dgm:pt>
    <dgm:pt modelId="{9456657A-CB41-4D68-A05B-B5B0B7BE5C29}">
      <dgm:prSet phldrT="[Текст]"/>
      <dgm:spPr/>
      <dgm:t>
        <a:bodyPr/>
        <a:lstStyle/>
        <a:p>
          <a:r>
            <a:rPr lang="ru-RU" dirty="0"/>
            <a:t>Поставщик</a:t>
          </a:r>
          <a:r>
            <a:rPr lang="en-US" dirty="0"/>
            <a:t>N</a:t>
          </a:r>
          <a:endParaRPr lang="ru-RU" dirty="0"/>
        </a:p>
      </dgm:t>
    </dgm:pt>
    <dgm:pt modelId="{E37D053B-75A5-4504-B93A-B07D8345B5B4}" type="parTrans" cxnId="{CA69018B-4CA1-4377-B1FB-19F45CD572B9}">
      <dgm:prSet/>
      <dgm:spPr/>
      <dgm:t>
        <a:bodyPr/>
        <a:lstStyle/>
        <a:p>
          <a:endParaRPr lang="ru-RU"/>
        </a:p>
      </dgm:t>
    </dgm:pt>
    <dgm:pt modelId="{44384876-5ADD-4679-BFA0-6B4DFE5D2246}" type="sibTrans" cxnId="{CA69018B-4CA1-4377-B1FB-19F45CD572B9}">
      <dgm:prSet/>
      <dgm:spPr/>
      <dgm:t>
        <a:bodyPr/>
        <a:lstStyle/>
        <a:p>
          <a:endParaRPr lang="ru-RU"/>
        </a:p>
      </dgm:t>
    </dgm:pt>
    <dgm:pt modelId="{35DDA250-834F-4726-B977-1E81B0C16521}">
      <dgm:prSet phldrT="[Текст]"/>
      <dgm:spPr/>
      <dgm:t>
        <a:bodyPr/>
        <a:lstStyle/>
        <a:p>
          <a:r>
            <a:rPr lang="ru-RU" dirty="0"/>
            <a:t>Поставщик1</a:t>
          </a:r>
        </a:p>
      </dgm:t>
    </dgm:pt>
    <dgm:pt modelId="{26B85237-837F-4729-9260-7C80195759B6}" type="parTrans" cxnId="{439C34C2-965B-4369-B901-616EB56B5D50}">
      <dgm:prSet/>
      <dgm:spPr/>
      <dgm:t>
        <a:bodyPr/>
        <a:lstStyle/>
        <a:p>
          <a:endParaRPr lang="ru-RU"/>
        </a:p>
      </dgm:t>
    </dgm:pt>
    <dgm:pt modelId="{70F61726-89DB-4BD2-97BD-F709DE64ECB4}" type="sibTrans" cxnId="{439C34C2-965B-4369-B901-616EB56B5D50}">
      <dgm:prSet/>
      <dgm:spPr/>
      <dgm:t>
        <a:bodyPr/>
        <a:lstStyle/>
        <a:p>
          <a:endParaRPr lang="ru-RU"/>
        </a:p>
      </dgm:t>
    </dgm:pt>
    <dgm:pt modelId="{48ACB7C9-8F0D-48AC-8112-453D47ABDDF1}">
      <dgm:prSet phldrT="[Текст]"/>
      <dgm:spPr/>
      <dgm:t>
        <a:bodyPr/>
        <a:lstStyle/>
        <a:p>
          <a:r>
            <a:rPr lang="en-US" dirty="0"/>
            <a:t>…</a:t>
          </a:r>
          <a:endParaRPr lang="ru-RU" dirty="0"/>
        </a:p>
      </dgm:t>
    </dgm:pt>
    <dgm:pt modelId="{4FF2DE32-FA21-4FDB-8F62-0E99615333FA}" type="parTrans" cxnId="{6F73A1E1-6CB5-431E-9115-4A4BC0D21C26}">
      <dgm:prSet/>
      <dgm:spPr/>
      <dgm:t>
        <a:bodyPr/>
        <a:lstStyle/>
        <a:p>
          <a:endParaRPr lang="ru-RU"/>
        </a:p>
      </dgm:t>
    </dgm:pt>
    <dgm:pt modelId="{6F38FCC5-B586-498C-9186-5708214089CA}" type="sibTrans" cxnId="{6F73A1E1-6CB5-431E-9115-4A4BC0D21C26}">
      <dgm:prSet/>
      <dgm:spPr/>
      <dgm:t>
        <a:bodyPr/>
        <a:lstStyle/>
        <a:p>
          <a:endParaRPr lang="ru-RU"/>
        </a:p>
      </dgm:t>
    </dgm:pt>
    <dgm:pt modelId="{F8550E58-6E85-4098-89A5-A1124B18C496}" type="pres">
      <dgm:prSet presAssocID="{EED80893-F445-4D9E-909B-1CB9A3BE5E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BC6C7B-CAC7-4EC3-B437-A528534192B2}" type="pres">
      <dgm:prSet presAssocID="{1C8E052E-EF50-42EF-81D0-4DA39B9AE4BC}" presName="hierRoot1" presStyleCnt="0">
        <dgm:presLayoutVars>
          <dgm:hierBranch val="init"/>
        </dgm:presLayoutVars>
      </dgm:prSet>
      <dgm:spPr/>
    </dgm:pt>
    <dgm:pt modelId="{8102D4FA-491C-403D-8898-6E59A98A810D}" type="pres">
      <dgm:prSet presAssocID="{1C8E052E-EF50-42EF-81D0-4DA39B9AE4BC}" presName="rootComposite1" presStyleCnt="0"/>
      <dgm:spPr/>
    </dgm:pt>
    <dgm:pt modelId="{4B100F53-33B1-41A5-9D46-4B5A923136C3}" type="pres">
      <dgm:prSet presAssocID="{1C8E052E-EF50-42EF-81D0-4DA39B9AE4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DFB2ED-A059-4A14-BDE7-A719D45143D5}" type="pres">
      <dgm:prSet presAssocID="{1C8E052E-EF50-42EF-81D0-4DA39B9AE4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5B189F4-92DD-42FB-9711-40A409245EFB}" type="pres">
      <dgm:prSet presAssocID="{1C8E052E-EF50-42EF-81D0-4DA39B9AE4BC}" presName="hierChild2" presStyleCnt="0"/>
      <dgm:spPr/>
    </dgm:pt>
    <dgm:pt modelId="{E228DC54-C535-4771-8996-C7B8D751A8C6}" type="pres">
      <dgm:prSet presAssocID="{26B85237-837F-4729-9260-7C80195759B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F73D70F-0704-495A-AD53-F51783E8EBDB}" type="pres">
      <dgm:prSet presAssocID="{35DDA250-834F-4726-B977-1E81B0C16521}" presName="hierRoot2" presStyleCnt="0">
        <dgm:presLayoutVars>
          <dgm:hierBranch val="init"/>
        </dgm:presLayoutVars>
      </dgm:prSet>
      <dgm:spPr/>
    </dgm:pt>
    <dgm:pt modelId="{817A5061-C6D8-458C-A6E6-BA3B6EA399B8}" type="pres">
      <dgm:prSet presAssocID="{35DDA250-834F-4726-B977-1E81B0C16521}" presName="rootComposite" presStyleCnt="0"/>
      <dgm:spPr/>
    </dgm:pt>
    <dgm:pt modelId="{BC30BEE2-D767-480A-B2B4-C4760E0FB0F4}" type="pres">
      <dgm:prSet presAssocID="{35DDA250-834F-4726-B977-1E81B0C1652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3B127E-99D1-4891-8138-90ED1DF07624}" type="pres">
      <dgm:prSet presAssocID="{35DDA250-834F-4726-B977-1E81B0C16521}" presName="rootConnector" presStyleLbl="node2" presStyleIdx="0" presStyleCnt="4"/>
      <dgm:spPr/>
      <dgm:t>
        <a:bodyPr/>
        <a:lstStyle/>
        <a:p>
          <a:endParaRPr lang="ru-RU"/>
        </a:p>
      </dgm:t>
    </dgm:pt>
    <dgm:pt modelId="{44DA7509-EA2D-4E7B-B2B1-E5E2DD63C5EC}" type="pres">
      <dgm:prSet presAssocID="{35DDA250-834F-4726-B977-1E81B0C16521}" presName="hierChild4" presStyleCnt="0"/>
      <dgm:spPr/>
    </dgm:pt>
    <dgm:pt modelId="{3F773193-31A8-4FF3-BB54-6B1856BC75EF}" type="pres">
      <dgm:prSet presAssocID="{35DDA250-834F-4726-B977-1E81B0C16521}" presName="hierChild5" presStyleCnt="0"/>
      <dgm:spPr/>
    </dgm:pt>
    <dgm:pt modelId="{450D69FC-1D37-4A59-BBCE-6A5941387B67}" type="pres">
      <dgm:prSet presAssocID="{C23550E4-853F-43A8-B58B-A6B67E08A6A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7A68666-7DFE-448E-A8E2-C93C01D6D694}" type="pres">
      <dgm:prSet presAssocID="{A4FDBA0A-612F-49C9-8EF4-AB1F7B57CF76}" presName="hierRoot2" presStyleCnt="0">
        <dgm:presLayoutVars>
          <dgm:hierBranch val="init"/>
        </dgm:presLayoutVars>
      </dgm:prSet>
      <dgm:spPr/>
    </dgm:pt>
    <dgm:pt modelId="{236F6618-2BE0-4260-BBA4-79E22CD351A6}" type="pres">
      <dgm:prSet presAssocID="{A4FDBA0A-612F-49C9-8EF4-AB1F7B57CF76}" presName="rootComposite" presStyleCnt="0"/>
      <dgm:spPr/>
    </dgm:pt>
    <dgm:pt modelId="{6AE7C99A-B145-4039-B0AC-E05DBD1DEED4}" type="pres">
      <dgm:prSet presAssocID="{A4FDBA0A-612F-49C9-8EF4-AB1F7B57CF7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DBE2B1-E135-47E8-9B4B-0B46180D8217}" type="pres">
      <dgm:prSet presAssocID="{A4FDBA0A-612F-49C9-8EF4-AB1F7B57CF76}" presName="rootConnector" presStyleLbl="node2" presStyleIdx="1" presStyleCnt="4"/>
      <dgm:spPr/>
      <dgm:t>
        <a:bodyPr/>
        <a:lstStyle/>
        <a:p>
          <a:endParaRPr lang="ru-RU"/>
        </a:p>
      </dgm:t>
    </dgm:pt>
    <dgm:pt modelId="{A4ED246B-A857-40C6-8826-B775B39CFDE2}" type="pres">
      <dgm:prSet presAssocID="{A4FDBA0A-612F-49C9-8EF4-AB1F7B57CF76}" presName="hierChild4" presStyleCnt="0"/>
      <dgm:spPr/>
    </dgm:pt>
    <dgm:pt modelId="{67E1012B-8B43-470D-A2E8-67392A61FACC}" type="pres">
      <dgm:prSet presAssocID="{A4FDBA0A-612F-49C9-8EF4-AB1F7B57CF76}" presName="hierChild5" presStyleCnt="0"/>
      <dgm:spPr/>
    </dgm:pt>
    <dgm:pt modelId="{36AB551A-FFE4-463D-A30B-0766B63F0D96}" type="pres">
      <dgm:prSet presAssocID="{4FF2DE32-FA21-4FDB-8F62-0E99615333F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39FAB5B-2EE3-44AB-BE1F-BA231A787AAA}" type="pres">
      <dgm:prSet presAssocID="{48ACB7C9-8F0D-48AC-8112-453D47ABDDF1}" presName="hierRoot2" presStyleCnt="0">
        <dgm:presLayoutVars>
          <dgm:hierBranch val="init"/>
        </dgm:presLayoutVars>
      </dgm:prSet>
      <dgm:spPr/>
    </dgm:pt>
    <dgm:pt modelId="{93A8E9E7-B8A7-418E-BBF1-85831875D891}" type="pres">
      <dgm:prSet presAssocID="{48ACB7C9-8F0D-48AC-8112-453D47ABDDF1}" presName="rootComposite" presStyleCnt="0"/>
      <dgm:spPr/>
    </dgm:pt>
    <dgm:pt modelId="{011A8B0E-1021-4410-BF79-5B87EC2EC903}" type="pres">
      <dgm:prSet presAssocID="{48ACB7C9-8F0D-48AC-8112-453D47ABDDF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4AEC4-7BBD-4DA4-8600-7056995F7FAC}" type="pres">
      <dgm:prSet presAssocID="{48ACB7C9-8F0D-48AC-8112-453D47ABDDF1}" presName="rootConnector" presStyleLbl="node2" presStyleIdx="2" presStyleCnt="4"/>
      <dgm:spPr/>
      <dgm:t>
        <a:bodyPr/>
        <a:lstStyle/>
        <a:p>
          <a:endParaRPr lang="ru-RU"/>
        </a:p>
      </dgm:t>
    </dgm:pt>
    <dgm:pt modelId="{EE507B86-AED4-42A8-ACF4-618334EAE777}" type="pres">
      <dgm:prSet presAssocID="{48ACB7C9-8F0D-48AC-8112-453D47ABDDF1}" presName="hierChild4" presStyleCnt="0"/>
      <dgm:spPr/>
    </dgm:pt>
    <dgm:pt modelId="{CF7612E6-2358-4B81-AD5C-73FDD9342C79}" type="pres">
      <dgm:prSet presAssocID="{48ACB7C9-8F0D-48AC-8112-453D47ABDDF1}" presName="hierChild5" presStyleCnt="0"/>
      <dgm:spPr/>
    </dgm:pt>
    <dgm:pt modelId="{F11D5DC0-0B83-47EE-98CC-07031F77F31A}" type="pres">
      <dgm:prSet presAssocID="{E37D053B-75A5-4504-B93A-B07D8345B5B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6C6D8AF-34B1-45B5-A50F-66D2C1AA64C2}" type="pres">
      <dgm:prSet presAssocID="{9456657A-CB41-4D68-A05B-B5B0B7BE5C29}" presName="hierRoot2" presStyleCnt="0">
        <dgm:presLayoutVars>
          <dgm:hierBranch val="init"/>
        </dgm:presLayoutVars>
      </dgm:prSet>
      <dgm:spPr/>
    </dgm:pt>
    <dgm:pt modelId="{DB109968-98A3-48B3-BB49-9C94ACB39C6F}" type="pres">
      <dgm:prSet presAssocID="{9456657A-CB41-4D68-A05B-B5B0B7BE5C29}" presName="rootComposite" presStyleCnt="0"/>
      <dgm:spPr/>
    </dgm:pt>
    <dgm:pt modelId="{2A8AAA3B-78E7-4E64-B3B6-A99450C7F890}" type="pres">
      <dgm:prSet presAssocID="{9456657A-CB41-4D68-A05B-B5B0B7BE5C2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994B59-1C60-4EFF-A753-09FD7387359A}" type="pres">
      <dgm:prSet presAssocID="{9456657A-CB41-4D68-A05B-B5B0B7BE5C29}" presName="rootConnector" presStyleLbl="node2" presStyleIdx="3" presStyleCnt="4"/>
      <dgm:spPr/>
      <dgm:t>
        <a:bodyPr/>
        <a:lstStyle/>
        <a:p>
          <a:endParaRPr lang="ru-RU"/>
        </a:p>
      </dgm:t>
    </dgm:pt>
    <dgm:pt modelId="{7AE6BBA0-92C3-44DD-A470-31A26BD8B29B}" type="pres">
      <dgm:prSet presAssocID="{9456657A-CB41-4D68-A05B-B5B0B7BE5C29}" presName="hierChild4" presStyleCnt="0"/>
      <dgm:spPr/>
    </dgm:pt>
    <dgm:pt modelId="{863A4DBE-DF82-43B7-8012-0823AAE5AAB6}" type="pres">
      <dgm:prSet presAssocID="{9456657A-CB41-4D68-A05B-B5B0B7BE5C29}" presName="hierChild5" presStyleCnt="0"/>
      <dgm:spPr/>
    </dgm:pt>
    <dgm:pt modelId="{401378D0-E72D-4779-820D-96548595A45D}" type="pres">
      <dgm:prSet presAssocID="{1C8E052E-EF50-42EF-81D0-4DA39B9AE4BC}" presName="hierChild3" presStyleCnt="0"/>
      <dgm:spPr/>
    </dgm:pt>
  </dgm:ptLst>
  <dgm:cxnLst>
    <dgm:cxn modelId="{08A02795-B1EA-4FCB-A6D8-CC7B511DBF6F}" type="presOf" srcId="{48ACB7C9-8F0D-48AC-8112-453D47ABDDF1}" destId="{011A8B0E-1021-4410-BF79-5B87EC2EC903}" srcOrd="0" destOrd="0" presId="urn:microsoft.com/office/officeart/2005/8/layout/orgChart1"/>
    <dgm:cxn modelId="{B4918706-FC65-427E-AFA2-4317AA22899C}" type="presOf" srcId="{1C8E052E-EF50-42EF-81D0-4DA39B9AE4BC}" destId="{4B100F53-33B1-41A5-9D46-4B5A923136C3}" srcOrd="0" destOrd="0" presId="urn:microsoft.com/office/officeart/2005/8/layout/orgChart1"/>
    <dgm:cxn modelId="{CA69018B-4CA1-4377-B1FB-19F45CD572B9}" srcId="{1C8E052E-EF50-42EF-81D0-4DA39B9AE4BC}" destId="{9456657A-CB41-4D68-A05B-B5B0B7BE5C29}" srcOrd="3" destOrd="0" parTransId="{E37D053B-75A5-4504-B93A-B07D8345B5B4}" sibTransId="{44384876-5ADD-4679-BFA0-6B4DFE5D2246}"/>
    <dgm:cxn modelId="{ACD42DA4-7FFD-4B5E-B879-1247A2075C2E}" type="presOf" srcId="{EED80893-F445-4D9E-909B-1CB9A3BE5E04}" destId="{F8550E58-6E85-4098-89A5-A1124B18C496}" srcOrd="0" destOrd="0" presId="urn:microsoft.com/office/officeart/2005/8/layout/orgChart1"/>
    <dgm:cxn modelId="{5FBFA63C-48FE-4462-A1D6-F0B45160444B}" type="presOf" srcId="{4FF2DE32-FA21-4FDB-8F62-0E99615333FA}" destId="{36AB551A-FFE4-463D-A30B-0766B63F0D96}" srcOrd="0" destOrd="0" presId="urn:microsoft.com/office/officeart/2005/8/layout/orgChart1"/>
    <dgm:cxn modelId="{5BFB3DA4-2014-4E8E-8E1B-E56E08CC5AAD}" type="presOf" srcId="{E37D053B-75A5-4504-B93A-B07D8345B5B4}" destId="{F11D5DC0-0B83-47EE-98CC-07031F77F31A}" srcOrd="0" destOrd="0" presId="urn:microsoft.com/office/officeart/2005/8/layout/orgChart1"/>
    <dgm:cxn modelId="{6F73A1E1-6CB5-431E-9115-4A4BC0D21C26}" srcId="{1C8E052E-EF50-42EF-81D0-4DA39B9AE4BC}" destId="{48ACB7C9-8F0D-48AC-8112-453D47ABDDF1}" srcOrd="2" destOrd="0" parTransId="{4FF2DE32-FA21-4FDB-8F62-0E99615333FA}" sibTransId="{6F38FCC5-B586-498C-9186-5708214089CA}"/>
    <dgm:cxn modelId="{FBF1691F-B77A-41B5-8592-06F2236A530C}" type="presOf" srcId="{9456657A-CB41-4D68-A05B-B5B0B7BE5C29}" destId="{2A8AAA3B-78E7-4E64-B3B6-A99450C7F890}" srcOrd="0" destOrd="0" presId="urn:microsoft.com/office/officeart/2005/8/layout/orgChart1"/>
    <dgm:cxn modelId="{B0844DF3-CD7E-4C51-B89B-8C2D441D80C6}" type="presOf" srcId="{35DDA250-834F-4726-B977-1E81B0C16521}" destId="{6F3B127E-99D1-4891-8138-90ED1DF07624}" srcOrd="1" destOrd="0" presId="urn:microsoft.com/office/officeart/2005/8/layout/orgChart1"/>
    <dgm:cxn modelId="{0717B28E-2B8F-45F6-95FC-1EAA77E96AA0}" type="presOf" srcId="{C23550E4-853F-43A8-B58B-A6B67E08A6AB}" destId="{450D69FC-1D37-4A59-BBCE-6A5941387B67}" srcOrd="0" destOrd="0" presId="urn:microsoft.com/office/officeart/2005/8/layout/orgChart1"/>
    <dgm:cxn modelId="{439C34C2-965B-4369-B901-616EB56B5D50}" srcId="{1C8E052E-EF50-42EF-81D0-4DA39B9AE4BC}" destId="{35DDA250-834F-4726-B977-1E81B0C16521}" srcOrd="0" destOrd="0" parTransId="{26B85237-837F-4729-9260-7C80195759B6}" sibTransId="{70F61726-89DB-4BD2-97BD-F709DE64ECB4}"/>
    <dgm:cxn modelId="{A5575D40-AEBC-437F-AD1B-1155E3BAE646}" type="presOf" srcId="{9456657A-CB41-4D68-A05B-B5B0B7BE5C29}" destId="{1B994B59-1C60-4EFF-A753-09FD7387359A}" srcOrd="1" destOrd="0" presId="urn:microsoft.com/office/officeart/2005/8/layout/orgChart1"/>
    <dgm:cxn modelId="{D800942E-A365-423F-9E97-52ADF344F84B}" type="presOf" srcId="{26B85237-837F-4729-9260-7C80195759B6}" destId="{E228DC54-C535-4771-8996-C7B8D751A8C6}" srcOrd="0" destOrd="0" presId="urn:microsoft.com/office/officeart/2005/8/layout/orgChart1"/>
    <dgm:cxn modelId="{0E5F0E80-B8B4-4839-86A7-01B49D0DD2E5}" type="presOf" srcId="{48ACB7C9-8F0D-48AC-8112-453D47ABDDF1}" destId="{DA24AEC4-7BBD-4DA4-8600-7056995F7FAC}" srcOrd="1" destOrd="0" presId="urn:microsoft.com/office/officeart/2005/8/layout/orgChart1"/>
    <dgm:cxn modelId="{DFF84D69-25EE-4A4D-8758-384B0955E433}" type="presOf" srcId="{A4FDBA0A-612F-49C9-8EF4-AB1F7B57CF76}" destId="{A0DBE2B1-E135-47E8-9B4B-0B46180D8217}" srcOrd="1" destOrd="0" presId="urn:microsoft.com/office/officeart/2005/8/layout/orgChart1"/>
    <dgm:cxn modelId="{32663717-F08F-4F52-8BB8-1E3B1207D506}" srcId="{1C8E052E-EF50-42EF-81D0-4DA39B9AE4BC}" destId="{A4FDBA0A-612F-49C9-8EF4-AB1F7B57CF76}" srcOrd="1" destOrd="0" parTransId="{C23550E4-853F-43A8-B58B-A6B67E08A6AB}" sibTransId="{4D11DAA3-2DA3-47CD-8B39-DF6E3691ECED}"/>
    <dgm:cxn modelId="{87F3AC4E-DCEA-423C-9E67-AC815022E304}" srcId="{EED80893-F445-4D9E-909B-1CB9A3BE5E04}" destId="{1C8E052E-EF50-42EF-81D0-4DA39B9AE4BC}" srcOrd="0" destOrd="0" parTransId="{FE07F221-A665-4B08-B2B1-52B311807590}" sibTransId="{FBB41E28-6012-4706-94D3-703120E31CA9}"/>
    <dgm:cxn modelId="{4988D8C0-09D0-4E0D-A71D-E764D760F45E}" type="presOf" srcId="{35DDA250-834F-4726-B977-1E81B0C16521}" destId="{BC30BEE2-D767-480A-B2B4-C4760E0FB0F4}" srcOrd="0" destOrd="0" presId="urn:microsoft.com/office/officeart/2005/8/layout/orgChart1"/>
    <dgm:cxn modelId="{AD0E5F68-4AC1-4586-9FCD-6CCE5C96A556}" type="presOf" srcId="{1C8E052E-EF50-42EF-81D0-4DA39B9AE4BC}" destId="{D6DFB2ED-A059-4A14-BDE7-A719D45143D5}" srcOrd="1" destOrd="0" presId="urn:microsoft.com/office/officeart/2005/8/layout/orgChart1"/>
    <dgm:cxn modelId="{641A7707-1690-456B-AA8A-FBB701A12630}" type="presOf" srcId="{A4FDBA0A-612F-49C9-8EF4-AB1F7B57CF76}" destId="{6AE7C99A-B145-4039-B0AC-E05DBD1DEED4}" srcOrd="0" destOrd="0" presId="urn:microsoft.com/office/officeart/2005/8/layout/orgChart1"/>
    <dgm:cxn modelId="{5C3C2683-1289-445F-9410-5E2C00AADDE1}" type="presParOf" srcId="{F8550E58-6E85-4098-89A5-A1124B18C496}" destId="{7FBC6C7B-CAC7-4EC3-B437-A528534192B2}" srcOrd="0" destOrd="0" presId="urn:microsoft.com/office/officeart/2005/8/layout/orgChart1"/>
    <dgm:cxn modelId="{D5E9B61E-F438-45BD-A4A3-ACD36EE59140}" type="presParOf" srcId="{7FBC6C7B-CAC7-4EC3-B437-A528534192B2}" destId="{8102D4FA-491C-403D-8898-6E59A98A810D}" srcOrd="0" destOrd="0" presId="urn:microsoft.com/office/officeart/2005/8/layout/orgChart1"/>
    <dgm:cxn modelId="{4CC9C049-7497-41FE-85A7-85FFA5E33F09}" type="presParOf" srcId="{8102D4FA-491C-403D-8898-6E59A98A810D}" destId="{4B100F53-33B1-41A5-9D46-4B5A923136C3}" srcOrd="0" destOrd="0" presId="urn:microsoft.com/office/officeart/2005/8/layout/orgChart1"/>
    <dgm:cxn modelId="{E1956F4A-B465-4C04-B08C-5C6DF07BFA60}" type="presParOf" srcId="{8102D4FA-491C-403D-8898-6E59A98A810D}" destId="{D6DFB2ED-A059-4A14-BDE7-A719D45143D5}" srcOrd="1" destOrd="0" presId="urn:microsoft.com/office/officeart/2005/8/layout/orgChart1"/>
    <dgm:cxn modelId="{5A995BBF-D0CF-4F0E-BF52-3C4ED9E1264C}" type="presParOf" srcId="{7FBC6C7B-CAC7-4EC3-B437-A528534192B2}" destId="{25B189F4-92DD-42FB-9711-40A409245EFB}" srcOrd="1" destOrd="0" presId="urn:microsoft.com/office/officeart/2005/8/layout/orgChart1"/>
    <dgm:cxn modelId="{2417CB2D-4F66-45FE-ABF4-1DEAE2EF2B05}" type="presParOf" srcId="{25B189F4-92DD-42FB-9711-40A409245EFB}" destId="{E228DC54-C535-4771-8996-C7B8D751A8C6}" srcOrd="0" destOrd="0" presId="urn:microsoft.com/office/officeart/2005/8/layout/orgChart1"/>
    <dgm:cxn modelId="{7CEA8F40-FBC4-4ED2-A9BF-4DC139D0ABD0}" type="presParOf" srcId="{25B189F4-92DD-42FB-9711-40A409245EFB}" destId="{1F73D70F-0704-495A-AD53-F51783E8EBDB}" srcOrd="1" destOrd="0" presId="urn:microsoft.com/office/officeart/2005/8/layout/orgChart1"/>
    <dgm:cxn modelId="{7CDB1BA8-06BA-4629-B3AE-F98EED4A1ADB}" type="presParOf" srcId="{1F73D70F-0704-495A-AD53-F51783E8EBDB}" destId="{817A5061-C6D8-458C-A6E6-BA3B6EA399B8}" srcOrd="0" destOrd="0" presId="urn:microsoft.com/office/officeart/2005/8/layout/orgChart1"/>
    <dgm:cxn modelId="{99E3ED22-8EE2-4A90-A9BD-9EDC3A20A0C9}" type="presParOf" srcId="{817A5061-C6D8-458C-A6E6-BA3B6EA399B8}" destId="{BC30BEE2-D767-480A-B2B4-C4760E0FB0F4}" srcOrd="0" destOrd="0" presId="urn:microsoft.com/office/officeart/2005/8/layout/orgChart1"/>
    <dgm:cxn modelId="{95A78CA6-C8CC-43A0-8A81-5C79BCBA8474}" type="presParOf" srcId="{817A5061-C6D8-458C-A6E6-BA3B6EA399B8}" destId="{6F3B127E-99D1-4891-8138-90ED1DF07624}" srcOrd="1" destOrd="0" presId="urn:microsoft.com/office/officeart/2005/8/layout/orgChart1"/>
    <dgm:cxn modelId="{8871C0F8-96D2-4A72-A28A-1BEF2B9EBE62}" type="presParOf" srcId="{1F73D70F-0704-495A-AD53-F51783E8EBDB}" destId="{44DA7509-EA2D-4E7B-B2B1-E5E2DD63C5EC}" srcOrd="1" destOrd="0" presId="urn:microsoft.com/office/officeart/2005/8/layout/orgChart1"/>
    <dgm:cxn modelId="{2665D693-1C8E-4910-9930-267CE0302561}" type="presParOf" srcId="{1F73D70F-0704-495A-AD53-F51783E8EBDB}" destId="{3F773193-31A8-4FF3-BB54-6B1856BC75EF}" srcOrd="2" destOrd="0" presId="urn:microsoft.com/office/officeart/2005/8/layout/orgChart1"/>
    <dgm:cxn modelId="{D8FB461D-D975-4494-9222-4B5BB8BA5A4E}" type="presParOf" srcId="{25B189F4-92DD-42FB-9711-40A409245EFB}" destId="{450D69FC-1D37-4A59-BBCE-6A5941387B67}" srcOrd="2" destOrd="0" presId="urn:microsoft.com/office/officeart/2005/8/layout/orgChart1"/>
    <dgm:cxn modelId="{70D3C25F-7B62-4AAD-9E4E-CFF230F5D10B}" type="presParOf" srcId="{25B189F4-92DD-42FB-9711-40A409245EFB}" destId="{47A68666-7DFE-448E-A8E2-C93C01D6D694}" srcOrd="3" destOrd="0" presId="urn:microsoft.com/office/officeart/2005/8/layout/orgChart1"/>
    <dgm:cxn modelId="{6578B352-8C8E-40F1-B0FC-4489D3066F83}" type="presParOf" srcId="{47A68666-7DFE-448E-A8E2-C93C01D6D694}" destId="{236F6618-2BE0-4260-BBA4-79E22CD351A6}" srcOrd="0" destOrd="0" presId="urn:microsoft.com/office/officeart/2005/8/layout/orgChart1"/>
    <dgm:cxn modelId="{CFC3DCEC-C6CB-4002-9874-7235A9C91FAC}" type="presParOf" srcId="{236F6618-2BE0-4260-BBA4-79E22CD351A6}" destId="{6AE7C99A-B145-4039-B0AC-E05DBD1DEED4}" srcOrd="0" destOrd="0" presId="urn:microsoft.com/office/officeart/2005/8/layout/orgChart1"/>
    <dgm:cxn modelId="{88DF5534-E75D-4EA3-8570-4C5E1C42E8BD}" type="presParOf" srcId="{236F6618-2BE0-4260-BBA4-79E22CD351A6}" destId="{A0DBE2B1-E135-47E8-9B4B-0B46180D8217}" srcOrd="1" destOrd="0" presId="urn:microsoft.com/office/officeart/2005/8/layout/orgChart1"/>
    <dgm:cxn modelId="{F0106CCA-F2E0-41B9-8C54-0616741EDBD0}" type="presParOf" srcId="{47A68666-7DFE-448E-A8E2-C93C01D6D694}" destId="{A4ED246B-A857-40C6-8826-B775B39CFDE2}" srcOrd="1" destOrd="0" presId="urn:microsoft.com/office/officeart/2005/8/layout/orgChart1"/>
    <dgm:cxn modelId="{00096891-F243-4D75-98D9-631E4A039139}" type="presParOf" srcId="{47A68666-7DFE-448E-A8E2-C93C01D6D694}" destId="{67E1012B-8B43-470D-A2E8-67392A61FACC}" srcOrd="2" destOrd="0" presId="urn:microsoft.com/office/officeart/2005/8/layout/orgChart1"/>
    <dgm:cxn modelId="{14E6BC01-AF0D-4F02-8872-4C5428638566}" type="presParOf" srcId="{25B189F4-92DD-42FB-9711-40A409245EFB}" destId="{36AB551A-FFE4-463D-A30B-0766B63F0D96}" srcOrd="4" destOrd="0" presId="urn:microsoft.com/office/officeart/2005/8/layout/orgChart1"/>
    <dgm:cxn modelId="{9A556688-F178-4099-BCC6-780812C421AB}" type="presParOf" srcId="{25B189F4-92DD-42FB-9711-40A409245EFB}" destId="{739FAB5B-2EE3-44AB-BE1F-BA231A787AAA}" srcOrd="5" destOrd="0" presId="urn:microsoft.com/office/officeart/2005/8/layout/orgChart1"/>
    <dgm:cxn modelId="{A6501871-B238-4E8F-9598-7539995D50A5}" type="presParOf" srcId="{739FAB5B-2EE3-44AB-BE1F-BA231A787AAA}" destId="{93A8E9E7-B8A7-418E-BBF1-85831875D891}" srcOrd="0" destOrd="0" presId="urn:microsoft.com/office/officeart/2005/8/layout/orgChart1"/>
    <dgm:cxn modelId="{B55828DD-2A81-4533-847A-6480E3301DA5}" type="presParOf" srcId="{93A8E9E7-B8A7-418E-BBF1-85831875D891}" destId="{011A8B0E-1021-4410-BF79-5B87EC2EC903}" srcOrd="0" destOrd="0" presId="urn:microsoft.com/office/officeart/2005/8/layout/orgChart1"/>
    <dgm:cxn modelId="{68B9D6E9-86A6-4148-A925-22B349D361AD}" type="presParOf" srcId="{93A8E9E7-B8A7-418E-BBF1-85831875D891}" destId="{DA24AEC4-7BBD-4DA4-8600-7056995F7FAC}" srcOrd="1" destOrd="0" presId="urn:microsoft.com/office/officeart/2005/8/layout/orgChart1"/>
    <dgm:cxn modelId="{6AEAC691-D079-413A-8221-D51A669870BD}" type="presParOf" srcId="{739FAB5B-2EE3-44AB-BE1F-BA231A787AAA}" destId="{EE507B86-AED4-42A8-ACF4-618334EAE777}" srcOrd="1" destOrd="0" presId="urn:microsoft.com/office/officeart/2005/8/layout/orgChart1"/>
    <dgm:cxn modelId="{09109312-196A-4D52-B917-30BEF3DAF5CF}" type="presParOf" srcId="{739FAB5B-2EE3-44AB-BE1F-BA231A787AAA}" destId="{CF7612E6-2358-4B81-AD5C-73FDD9342C79}" srcOrd="2" destOrd="0" presId="urn:microsoft.com/office/officeart/2005/8/layout/orgChart1"/>
    <dgm:cxn modelId="{2FC86DC9-D043-4D9A-B2E5-CBA50A110F4A}" type="presParOf" srcId="{25B189F4-92DD-42FB-9711-40A409245EFB}" destId="{F11D5DC0-0B83-47EE-98CC-07031F77F31A}" srcOrd="6" destOrd="0" presId="urn:microsoft.com/office/officeart/2005/8/layout/orgChart1"/>
    <dgm:cxn modelId="{E65C74CF-9CA1-40B6-8073-84BB063620D4}" type="presParOf" srcId="{25B189F4-92DD-42FB-9711-40A409245EFB}" destId="{66C6D8AF-34B1-45B5-A50F-66D2C1AA64C2}" srcOrd="7" destOrd="0" presId="urn:microsoft.com/office/officeart/2005/8/layout/orgChart1"/>
    <dgm:cxn modelId="{9AD6D318-267B-429C-A070-0EA0E5602495}" type="presParOf" srcId="{66C6D8AF-34B1-45B5-A50F-66D2C1AA64C2}" destId="{DB109968-98A3-48B3-BB49-9C94ACB39C6F}" srcOrd="0" destOrd="0" presId="urn:microsoft.com/office/officeart/2005/8/layout/orgChart1"/>
    <dgm:cxn modelId="{49A4B650-346B-4F2A-9715-DAEA86FCE017}" type="presParOf" srcId="{DB109968-98A3-48B3-BB49-9C94ACB39C6F}" destId="{2A8AAA3B-78E7-4E64-B3B6-A99450C7F890}" srcOrd="0" destOrd="0" presId="urn:microsoft.com/office/officeart/2005/8/layout/orgChart1"/>
    <dgm:cxn modelId="{F6884C50-F3B3-45DF-9AA0-98FE11BA08E0}" type="presParOf" srcId="{DB109968-98A3-48B3-BB49-9C94ACB39C6F}" destId="{1B994B59-1C60-4EFF-A753-09FD7387359A}" srcOrd="1" destOrd="0" presId="urn:microsoft.com/office/officeart/2005/8/layout/orgChart1"/>
    <dgm:cxn modelId="{9275957D-ACBD-44B2-ACD3-F8474EB5D7B2}" type="presParOf" srcId="{66C6D8AF-34B1-45B5-A50F-66D2C1AA64C2}" destId="{7AE6BBA0-92C3-44DD-A470-31A26BD8B29B}" srcOrd="1" destOrd="0" presId="urn:microsoft.com/office/officeart/2005/8/layout/orgChart1"/>
    <dgm:cxn modelId="{D57B98E2-A26E-43F3-B7B3-15605F863E39}" type="presParOf" srcId="{66C6D8AF-34B1-45B5-A50F-66D2C1AA64C2}" destId="{863A4DBE-DF82-43B7-8012-0823AAE5AAB6}" srcOrd="2" destOrd="0" presId="urn:microsoft.com/office/officeart/2005/8/layout/orgChart1"/>
    <dgm:cxn modelId="{0030E982-429D-40BA-9849-5499CEC98BCE}" type="presParOf" srcId="{7FBC6C7B-CAC7-4EC3-B437-A528534192B2}" destId="{401378D0-E72D-4779-820D-96548595A4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AF03D2-CAAB-42AB-BDFB-020E12C3E5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CAECB-226E-4DE5-958D-11B6538D8699}">
      <dgm:prSet phldrT="[Текст]"/>
      <dgm:spPr/>
      <dgm:t>
        <a:bodyPr/>
        <a:lstStyle/>
        <a:p>
          <a:r>
            <a:rPr lang="ru-RU" dirty="0"/>
            <a:t>Контроль поддерживается и внутреннее подразделение является независимым агентом</a:t>
          </a:r>
        </a:p>
      </dgm:t>
    </dgm:pt>
    <dgm:pt modelId="{A2C7549E-5F5C-4EC2-929F-5C323D566E2B}" type="parTrans" cxnId="{AFCAE874-96B7-4E4B-8C9B-FBD17A01573D}">
      <dgm:prSet/>
      <dgm:spPr/>
      <dgm:t>
        <a:bodyPr/>
        <a:lstStyle/>
        <a:p>
          <a:endParaRPr lang="ru-RU"/>
        </a:p>
      </dgm:t>
    </dgm:pt>
    <dgm:pt modelId="{2F571D44-B864-44E4-9E9B-A728A387B5AA}" type="sibTrans" cxnId="{AFCAE874-96B7-4E4B-8C9B-FBD17A01573D}">
      <dgm:prSet/>
      <dgm:spPr/>
      <dgm:t>
        <a:bodyPr/>
        <a:lstStyle/>
        <a:p>
          <a:endParaRPr lang="ru-RU"/>
        </a:p>
      </dgm:t>
    </dgm:pt>
    <dgm:pt modelId="{B0780BDE-6358-4CC7-9FD9-2766AB09666A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Внутренний поставщик SIAM может не иметь достаточно опыта</a:t>
          </a:r>
        </a:p>
      </dgm:t>
    </dgm:pt>
    <dgm:pt modelId="{4EBDFBFB-A715-472C-A2BC-31CE72350228}" type="parTrans" cxnId="{B1CA970D-A748-4324-9B17-DF57A815276A}">
      <dgm:prSet/>
      <dgm:spPr/>
      <dgm:t>
        <a:bodyPr/>
        <a:lstStyle/>
        <a:p>
          <a:endParaRPr lang="ru-RU"/>
        </a:p>
      </dgm:t>
    </dgm:pt>
    <dgm:pt modelId="{3737FD41-51EA-459B-A5B5-06C77FEA259F}" type="sibTrans" cxnId="{B1CA970D-A748-4324-9B17-DF57A815276A}">
      <dgm:prSet/>
      <dgm:spPr/>
      <dgm:t>
        <a:bodyPr/>
        <a:lstStyle/>
        <a:p>
          <a:endParaRPr lang="ru-RU"/>
        </a:p>
      </dgm:t>
    </dgm:pt>
    <dgm:pt modelId="{637F5A04-22CD-410C-91AD-289BB940FE11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Большие инвестиции для развития внутренних навыков и инструментов</a:t>
          </a:r>
        </a:p>
      </dgm:t>
    </dgm:pt>
    <dgm:pt modelId="{A0F862E4-E562-427E-91C8-C7E9EFA511D4}" type="parTrans" cxnId="{B691D3A3-AD13-43CC-82C4-C2F454BBA0EA}">
      <dgm:prSet/>
      <dgm:spPr/>
      <dgm:t>
        <a:bodyPr/>
        <a:lstStyle/>
        <a:p>
          <a:endParaRPr lang="ru-RU"/>
        </a:p>
      </dgm:t>
    </dgm:pt>
    <dgm:pt modelId="{67AC3DFE-D4FF-4012-95C1-C9DC3797F101}" type="sibTrans" cxnId="{B691D3A3-AD13-43CC-82C4-C2F454BBA0EA}">
      <dgm:prSet/>
      <dgm:spPr/>
      <dgm:t>
        <a:bodyPr/>
        <a:lstStyle/>
        <a:p>
          <a:endParaRPr lang="ru-RU"/>
        </a:p>
      </dgm:t>
    </dgm:pt>
    <dgm:pt modelId="{9E3571CF-D25E-4325-AFDB-A8A5B5302411}">
      <dgm:prSet phldrT="[Текст]"/>
      <dgm:spPr/>
      <dgm:t>
        <a:bodyPr/>
        <a:lstStyle/>
        <a:p>
          <a:r>
            <a:rPr lang="ru-RU" dirty="0"/>
            <a:t>Внутренний поставщик</a:t>
          </a:r>
          <a:br>
            <a:rPr lang="ru-RU" dirty="0"/>
          </a:br>
          <a:r>
            <a:rPr lang="ru-RU" dirty="0"/>
            <a:t>интеграции (MSI)</a:t>
          </a:r>
          <a:br>
            <a:rPr lang="ru-RU" dirty="0"/>
          </a:br>
          <a:r>
            <a:rPr lang="ru-RU" dirty="0"/>
            <a:t>“</a:t>
          </a:r>
          <a:r>
            <a:rPr lang="en-US" dirty="0"/>
            <a:t>DIY: </a:t>
          </a:r>
          <a:r>
            <a:rPr lang="ru-RU" dirty="0"/>
            <a:t>Сделай всё сам"</a:t>
          </a:r>
          <a:br>
            <a:rPr lang="ru-RU" dirty="0"/>
          </a:br>
          <a:endParaRPr lang="ru-RU" dirty="0"/>
        </a:p>
      </dgm:t>
    </dgm:pt>
    <dgm:pt modelId="{FE40E22A-FC63-4FA8-AC84-DD76C8383E75}" type="parTrans" cxnId="{0952C675-EB2B-4ACF-B9AF-91184B76C3B2}">
      <dgm:prSet/>
      <dgm:spPr/>
      <dgm:t>
        <a:bodyPr/>
        <a:lstStyle/>
        <a:p>
          <a:endParaRPr lang="ru-RU"/>
        </a:p>
      </dgm:t>
    </dgm:pt>
    <dgm:pt modelId="{B7247C79-3D3F-4106-B85E-C2606B91E465}" type="sibTrans" cxnId="{0952C675-EB2B-4ACF-B9AF-91184B76C3B2}">
      <dgm:prSet/>
      <dgm:spPr/>
      <dgm:t>
        <a:bodyPr/>
        <a:lstStyle/>
        <a:p>
          <a:endParaRPr lang="ru-RU"/>
        </a:p>
      </dgm:t>
    </dgm:pt>
    <dgm:pt modelId="{107B652F-2B75-4E97-B860-407EAF3F00F5}">
      <dgm:prSet phldrT="[Текст]" custT="1"/>
      <dgm:spPr/>
      <dgm:t>
        <a:bodyPr/>
        <a:lstStyle/>
        <a:p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Передается часть административной нагрузки</a:t>
          </a:r>
        </a:p>
      </dgm:t>
    </dgm:pt>
    <dgm:pt modelId="{E0127971-019F-487F-B074-E12172842B96}" type="parTrans" cxnId="{52425609-8BDB-430C-8A06-CCD7E9C6FAEA}">
      <dgm:prSet/>
      <dgm:spPr/>
      <dgm:t>
        <a:bodyPr/>
        <a:lstStyle/>
        <a:p>
          <a:endParaRPr lang="ru-RU"/>
        </a:p>
      </dgm:t>
    </dgm:pt>
    <dgm:pt modelId="{D24F93F8-0138-408D-B2E3-D28E7EE8B920}" type="sibTrans" cxnId="{52425609-8BDB-430C-8A06-CCD7E9C6FAEA}">
      <dgm:prSet/>
      <dgm:spPr/>
      <dgm:t>
        <a:bodyPr/>
        <a:lstStyle/>
        <a:p>
          <a:endParaRPr lang="ru-RU"/>
        </a:p>
      </dgm:t>
    </dgm:pt>
    <dgm:pt modelId="{18B7EE1F-446E-49D2-B5EC-78707A187140}">
      <dgm:prSet phldrT="[Текст]" custT="1"/>
      <dgm:spPr/>
      <dgm:t>
        <a:bodyPr/>
        <a:lstStyle/>
        <a:p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Внутреннее подразделение по-прежнему управляет текущими отношениями с поставщиками, нет экономии за счет масштаба</a:t>
          </a:r>
        </a:p>
      </dgm:t>
    </dgm:pt>
    <dgm:pt modelId="{BDC07929-3F5D-4DB9-81CB-52713E1C05D4}" type="parTrans" cxnId="{492D34C7-37AD-4A18-8FF5-9A2A5FBE358F}">
      <dgm:prSet/>
      <dgm:spPr/>
      <dgm:t>
        <a:bodyPr/>
        <a:lstStyle/>
        <a:p>
          <a:endParaRPr lang="ru-RU"/>
        </a:p>
      </dgm:t>
    </dgm:pt>
    <dgm:pt modelId="{946763C9-F800-49A3-A7E2-0EA8B30A1995}" type="sibTrans" cxnId="{492D34C7-37AD-4A18-8FF5-9A2A5FBE358F}">
      <dgm:prSet/>
      <dgm:spPr/>
      <dgm:t>
        <a:bodyPr/>
        <a:lstStyle/>
        <a:p>
          <a:endParaRPr lang="ru-RU"/>
        </a:p>
      </dgm:t>
    </dgm:pt>
    <dgm:pt modelId="{93879F29-03DF-41A6-A150-9A2702A0B33F}">
      <dgm:prSet phldrT="[Текст]" custT="1"/>
      <dgm:spPr/>
      <dgm:t>
        <a:bodyPr/>
        <a:lstStyle/>
        <a:p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Поставщик не имеет реального контроля и не может помочь</a:t>
          </a:r>
          <a:r>
            <a:rPr lang="ru-RU" sz="600" kern="1200" dirty="0"/>
            <a:t/>
          </a:r>
          <a:br>
            <a:rPr lang="ru-RU" sz="600" kern="1200" dirty="0"/>
          </a:br>
          <a:endParaRPr lang="ru-RU" sz="600" kern="1200" dirty="0"/>
        </a:p>
      </dgm:t>
    </dgm:pt>
    <dgm:pt modelId="{0E1CE663-577D-4871-A4DD-2942B445F029}" type="parTrans" cxnId="{E895A25F-B8C6-4355-9B65-EC5E414BBEB4}">
      <dgm:prSet/>
      <dgm:spPr/>
      <dgm:t>
        <a:bodyPr/>
        <a:lstStyle/>
        <a:p>
          <a:endParaRPr lang="ru-RU"/>
        </a:p>
      </dgm:t>
    </dgm:pt>
    <dgm:pt modelId="{E131AE5A-E4AA-4E1E-9E4A-0C3A6E47505E}" type="sibTrans" cxnId="{E895A25F-B8C6-4355-9B65-EC5E414BBEB4}">
      <dgm:prSet/>
      <dgm:spPr/>
      <dgm:t>
        <a:bodyPr/>
        <a:lstStyle/>
        <a:p>
          <a:endParaRPr lang="ru-RU"/>
        </a:p>
      </dgm:t>
    </dgm:pt>
    <dgm:pt modelId="{BEFFF96A-F696-4BD7-B4EF-F3DA64AD800A}">
      <dgm:prSet phldrT="[Текст]"/>
      <dgm:spPr/>
      <dgm:t>
        <a:bodyPr/>
        <a:lstStyle/>
        <a:p>
          <a:r>
            <a:rPr lang="ru-RU" dirty="0"/>
            <a:t>Внешний MSI для</a:t>
          </a:r>
          <a:br>
            <a:rPr lang="ru-RU" dirty="0"/>
          </a:br>
          <a:r>
            <a:rPr lang="ru-RU" dirty="0"/>
            <a:t>управления контрактами</a:t>
          </a:r>
          <a:br>
            <a:rPr lang="ru-RU" dirty="0"/>
          </a:br>
          <a:r>
            <a:rPr lang="ru-RU" dirty="0"/>
            <a:t/>
          </a:r>
          <a:br>
            <a:rPr lang="ru-RU" dirty="0"/>
          </a:br>
          <a:endParaRPr lang="ru-RU" dirty="0"/>
        </a:p>
      </dgm:t>
    </dgm:pt>
    <dgm:pt modelId="{31C84FA3-2D9B-462B-8A80-6213AACBFC01}" type="parTrans" cxnId="{0371CFF9-9C65-4E35-8CA3-2DBC48376D36}">
      <dgm:prSet/>
      <dgm:spPr/>
      <dgm:t>
        <a:bodyPr/>
        <a:lstStyle/>
        <a:p>
          <a:endParaRPr lang="ru-RU"/>
        </a:p>
      </dgm:t>
    </dgm:pt>
    <dgm:pt modelId="{963E5862-88DB-447F-9F9C-8CB17BE072B1}" type="sibTrans" cxnId="{0371CFF9-9C65-4E35-8CA3-2DBC48376D36}">
      <dgm:prSet/>
      <dgm:spPr/>
      <dgm:t>
        <a:bodyPr/>
        <a:lstStyle/>
        <a:p>
          <a:endParaRPr lang="ru-RU"/>
        </a:p>
      </dgm:t>
    </dgm:pt>
    <dgm:pt modelId="{2485967A-6E9F-4FE7-8FA6-410BA1079A25}">
      <dgm:prSet phldrT="[Текст]"/>
      <dgm:spPr/>
      <dgm:t>
        <a:bodyPr/>
        <a:lstStyle/>
        <a:p>
          <a:r>
            <a:rPr lang="ru-RU" dirty="0"/>
            <a:t>Внешний MSI для</a:t>
          </a:r>
          <a:br>
            <a:rPr lang="ru-RU" dirty="0"/>
          </a:br>
          <a:r>
            <a:rPr lang="ru-RU" dirty="0"/>
            <a:t>некоторых сервисов SIAM</a:t>
          </a:r>
          <a:br>
            <a:rPr lang="ru-RU" dirty="0"/>
          </a:br>
          <a:r>
            <a:rPr lang="ru-RU" dirty="0"/>
            <a:t>(например, Service Desk)</a:t>
          </a:r>
          <a:br>
            <a:rPr lang="ru-RU" dirty="0"/>
          </a:br>
          <a:r>
            <a:rPr lang="ru-RU" dirty="0"/>
            <a:t/>
          </a:r>
          <a:br>
            <a:rPr lang="ru-RU" dirty="0"/>
          </a:br>
          <a:endParaRPr lang="ru-RU" dirty="0"/>
        </a:p>
      </dgm:t>
    </dgm:pt>
    <dgm:pt modelId="{38E63C07-A120-497D-A607-D73A42EB2A9E}" type="parTrans" cxnId="{327B9547-F8BB-4696-9F49-3B8ECE5DD9C7}">
      <dgm:prSet/>
      <dgm:spPr/>
      <dgm:t>
        <a:bodyPr/>
        <a:lstStyle/>
        <a:p>
          <a:endParaRPr lang="ru-RU"/>
        </a:p>
      </dgm:t>
    </dgm:pt>
    <dgm:pt modelId="{B0EB4D5C-EB2A-42A6-A238-8B3171ED8703}" type="sibTrans" cxnId="{327B9547-F8BB-4696-9F49-3B8ECE5DD9C7}">
      <dgm:prSet/>
      <dgm:spPr/>
      <dgm:t>
        <a:bodyPr/>
        <a:lstStyle/>
        <a:p>
          <a:endParaRPr lang="ru-RU"/>
        </a:p>
      </dgm:t>
    </dgm:pt>
    <dgm:pt modelId="{1D53A551-A573-4869-B350-5201386660A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У провайдера есть опыт, методы и инструменты</a:t>
          </a:r>
        </a:p>
      </dgm:t>
    </dgm:pt>
    <dgm:pt modelId="{A6EC19DC-FE23-4DEA-AC8C-A5B71EA9F724}" type="parTrans" cxnId="{FF39B5F8-6935-40D2-AF5D-22F3943C4F9B}">
      <dgm:prSet/>
      <dgm:spPr/>
      <dgm:t>
        <a:bodyPr/>
        <a:lstStyle/>
        <a:p>
          <a:endParaRPr lang="ru-RU"/>
        </a:p>
      </dgm:t>
    </dgm:pt>
    <dgm:pt modelId="{1C837FE4-2C6E-422F-A570-A1B207972555}" type="sibTrans" cxnId="{FF39B5F8-6935-40D2-AF5D-22F3943C4F9B}">
      <dgm:prSet/>
      <dgm:spPr/>
      <dgm:t>
        <a:bodyPr/>
        <a:lstStyle/>
        <a:p>
          <a:endParaRPr lang="ru-RU"/>
        </a:p>
      </dgm:t>
    </dgm:pt>
    <dgm:pt modelId="{005E5D24-23C7-4D18-B2C9-6CE6C708D21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Это основной бизнес провайдера</a:t>
          </a:r>
        </a:p>
      </dgm:t>
    </dgm:pt>
    <dgm:pt modelId="{562E2319-F564-4566-9527-9DBB7EBBD732}" type="parTrans" cxnId="{05E00299-22E8-448A-AAFB-60F5509C012D}">
      <dgm:prSet/>
      <dgm:spPr/>
      <dgm:t>
        <a:bodyPr/>
        <a:lstStyle/>
        <a:p>
          <a:endParaRPr lang="ru-RU"/>
        </a:p>
      </dgm:t>
    </dgm:pt>
    <dgm:pt modelId="{05AAFA2A-CE41-43FB-9BF5-D32E0A2ADDF5}" type="sibTrans" cxnId="{05E00299-22E8-448A-AAFB-60F5509C012D}">
      <dgm:prSet/>
      <dgm:spPr/>
      <dgm:t>
        <a:bodyPr/>
        <a:lstStyle/>
        <a:p>
          <a:endParaRPr lang="ru-RU"/>
        </a:p>
      </dgm:t>
    </dgm:pt>
    <dgm:pt modelId="{9B2A1979-9822-42EC-A71A-E360EE7337A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У провайдера построен конвейер для обслуживания клиентов</a:t>
          </a:r>
        </a:p>
      </dgm:t>
    </dgm:pt>
    <dgm:pt modelId="{6525DAB6-00C0-4E11-8F2F-F32C6064779D}" type="parTrans" cxnId="{8E38FECD-42EA-4FDA-A57B-16B980EC52C6}">
      <dgm:prSet/>
      <dgm:spPr/>
      <dgm:t>
        <a:bodyPr/>
        <a:lstStyle/>
        <a:p>
          <a:endParaRPr lang="ru-RU"/>
        </a:p>
      </dgm:t>
    </dgm:pt>
    <dgm:pt modelId="{EA9E0EE1-1608-47EB-892F-8E3C2F25D174}" type="sibTrans" cxnId="{8E38FECD-42EA-4FDA-A57B-16B980EC52C6}">
      <dgm:prSet/>
      <dgm:spPr/>
      <dgm:t>
        <a:bodyPr/>
        <a:lstStyle/>
        <a:p>
          <a:endParaRPr lang="ru-RU"/>
        </a:p>
      </dgm:t>
    </dgm:pt>
    <dgm:pt modelId="{B5A44F0E-08E0-4365-8338-5DF08DCFC9AB}">
      <dgm:prSet phldrT="[Текст]" custT="1"/>
      <dgm:spPr/>
      <dgm:t>
        <a:bodyPr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У провайдера есть опыт, методы и инструменты</a:t>
          </a:r>
        </a:p>
      </dgm:t>
    </dgm:pt>
    <dgm:pt modelId="{87DFC233-CE05-4E62-AA56-58A16516C980}" type="parTrans" cxnId="{971B217E-9B3C-420B-880E-731D69FA3D7E}">
      <dgm:prSet/>
      <dgm:spPr/>
      <dgm:t>
        <a:bodyPr/>
        <a:lstStyle/>
        <a:p>
          <a:endParaRPr lang="ru-RU"/>
        </a:p>
      </dgm:t>
    </dgm:pt>
    <dgm:pt modelId="{E5C5A983-6E1B-4DE8-BC80-76A0BADA95DC}" type="sibTrans" cxnId="{971B217E-9B3C-420B-880E-731D69FA3D7E}">
      <dgm:prSet/>
      <dgm:spPr/>
      <dgm:t>
        <a:bodyPr/>
        <a:lstStyle/>
        <a:p>
          <a:endParaRPr lang="ru-RU"/>
        </a:p>
      </dgm:t>
    </dgm:pt>
    <dgm:pt modelId="{D5A214C4-FFC1-4E51-868E-621FAAA950F8}">
      <dgm:prSet phldrT="[Текст]"/>
      <dgm:spPr/>
      <dgm:t>
        <a:bodyPr/>
        <a:lstStyle/>
        <a:p>
          <a:r>
            <a:rPr lang="ru-RU" dirty="0"/>
            <a:t>Внешний MSI для</a:t>
          </a:r>
          <a:r>
            <a:rPr lang="en-US" dirty="0"/>
            <a:t> </a:t>
          </a:r>
          <a:r>
            <a:rPr lang="ru-RU" dirty="0"/>
            <a:t>всех </a:t>
          </a:r>
          <a:r>
            <a:rPr lang="en-US" dirty="0"/>
            <a:t>SIAM</a:t>
          </a:r>
          <a:r>
            <a:rPr lang="ru-RU" dirty="0"/>
            <a:t> сервисов</a:t>
          </a:r>
        </a:p>
      </dgm:t>
    </dgm:pt>
    <dgm:pt modelId="{9480770B-4AC9-43AA-9C99-4407015513AB}" type="parTrans" cxnId="{92F0E267-208D-45A3-8BA4-FAF8B5C065AF}">
      <dgm:prSet/>
      <dgm:spPr/>
      <dgm:t>
        <a:bodyPr/>
        <a:lstStyle/>
        <a:p>
          <a:endParaRPr lang="ru-RU"/>
        </a:p>
      </dgm:t>
    </dgm:pt>
    <dgm:pt modelId="{729D8DE9-0EEB-497B-8588-E78EC3AF759B}" type="sibTrans" cxnId="{92F0E267-208D-45A3-8BA4-FAF8B5C065AF}">
      <dgm:prSet/>
      <dgm:spPr/>
      <dgm:t>
        <a:bodyPr/>
        <a:lstStyle/>
        <a:p>
          <a:endParaRPr lang="ru-RU"/>
        </a:p>
      </dgm:t>
    </dgm:pt>
    <dgm:pt modelId="{467430B9-D16C-4A16-8D0A-6A6C38DF123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Экономия за счет масштаба</a:t>
          </a:r>
        </a:p>
      </dgm:t>
    </dgm:pt>
    <dgm:pt modelId="{7E2785B3-192E-422C-87DF-9A44285ADF2D}" type="parTrans" cxnId="{95AAFD18-301E-4E42-9F83-F86D8A806F58}">
      <dgm:prSet/>
      <dgm:spPr/>
      <dgm:t>
        <a:bodyPr/>
        <a:lstStyle/>
        <a:p>
          <a:endParaRPr lang="ru-RU"/>
        </a:p>
      </dgm:t>
    </dgm:pt>
    <dgm:pt modelId="{D8415810-9077-4EFB-91CC-89636762AFCE}" type="sibTrans" cxnId="{95AAFD18-301E-4E42-9F83-F86D8A806F58}">
      <dgm:prSet/>
      <dgm:spPr/>
      <dgm:t>
        <a:bodyPr/>
        <a:lstStyle/>
        <a:p>
          <a:endParaRPr lang="ru-RU"/>
        </a:p>
      </dgm:t>
    </dgm:pt>
    <dgm:pt modelId="{2A161B93-275C-4262-9E8F-AC1B55E8A19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Если поставщик SIAM плохой, клиент может потерять контроль</a:t>
          </a:r>
        </a:p>
      </dgm:t>
    </dgm:pt>
    <dgm:pt modelId="{8167F257-1240-473A-ABB1-7BB90BBF049C}" type="parTrans" cxnId="{A230F90B-22DB-4920-B760-5F3F2DA67E17}">
      <dgm:prSet/>
      <dgm:spPr/>
      <dgm:t>
        <a:bodyPr/>
        <a:lstStyle/>
        <a:p>
          <a:endParaRPr lang="ru-RU"/>
        </a:p>
      </dgm:t>
    </dgm:pt>
    <dgm:pt modelId="{65A51ACE-46CA-4C20-AEF1-F3482AF51986}" type="sibTrans" cxnId="{A230F90B-22DB-4920-B760-5F3F2DA67E17}">
      <dgm:prSet/>
      <dgm:spPr/>
      <dgm:t>
        <a:bodyPr/>
        <a:lstStyle/>
        <a:p>
          <a:endParaRPr lang="ru-RU"/>
        </a:p>
      </dgm:t>
    </dgm:pt>
    <dgm:pt modelId="{55A6C823-AD49-4D73-8AFC-E5AB6651C6DB}">
      <dgm:prSet phldrT="[Текст]" custT="1"/>
      <dgm:spPr/>
      <dgm:t>
        <a:bodyPr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Экономия за счет масштаба</a:t>
          </a:r>
        </a:p>
      </dgm:t>
    </dgm:pt>
    <dgm:pt modelId="{95FF79BB-44B2-4915-8023-D96D8026562A}" type="parTrans" cxnId="{3D9EA9B6-1705-4E46-9F64-019BB01C4F4A}">
      <dgm:prSet/>
      <dgm:spPr/>
      <dgm:t>
        <a:bodyPr/>
        <a:lstStyle/>
        <a:p>
          <a:endParaRPr lang="ru-RU"/>
        </a:p>
      </dgm:t>
    </dgm:pt>
    <dgm:pt modelId="{85DB9FA3-1491-4FDA-999C-0AF49CEFA139}" type="sibTrans" cxnId="{3D9EA9B6-1705-4E46-9F64-019BB01C4F4A}">
      <dgm:prSet/>
      <dgm:spPr/>
      <dgm:t>
        <a:bodyPr/>
        <a:lstStyle/>
        <a:p>
          <a:endParaRPr lang="ru-RU"/>
        </a:p>
      </dgm:t>
    </dgm:pt>
    <dgm:pt modelId="{C593290D-4944-430E-A5F2-D7B63D6FC62E}">
      <dgm:prSet phldrT="[Текст]" custT="1"/>
      <dgm:spPr/>
      <dgm:t>
        <a:bodyPr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Провайдер может «недожать» субподрядчиков, поскольку он не несет ответственности за конечный результат.</a:t>
          </a:r>
        </a:p>
      </dgm:t>
    </dgm:pt>
    <dgm:pt modelId="{6A9DB07D-006F-4ACB-ABDA-9BC35DFCFA18}" type="parTrans" cxnId="{1AF1969A-CB94-47AD-862D-91873CDFD3D4}">
      <dgm:prSet/>
      <dgm:spPr/>
      <dgm:t>
        <a:bodyPr/>
        <a:lstStyle/>
        <a:p>
          <a:endParaRPr lang="ru-RU"/>
        </a:p>
      </dgm:t>
    </dgm:pt>
    <dgm:pt modelId="{9E4CEF68-3C35-4B85-8C61-C304EEB5F789}" type="sibTrans" cxnId="{1AF1969A-CB94-47AD-862D-91873CDFD3D4}">
      <dgm:prSet/>
      <dgm:spPr/>
      <dgm:t>
        <a:bodyPr/>
        <a:lstStyle/>
        <a:p>
          <a:endParaRPr lang="ru-RU"/>
        </a:p>
      </dgm:t>
    </dgm:pt>
    <dgm:pt modelId="{0440F52A-4D41-4F93-828A-05D7B35B2677}" type="pres">
      <dgm:prSet presAssocID="{16AF03D2-CAAB-42AB-BDFB-020E12C3E5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A305F-487E-44EC-B143-F468A7FFA678}" type="pres">
      <dgm:prSet presAssocID="{9E3571CF-D25E-4325-AFDB-A8A5B5302411}" presName="linNode" presStyleCnt="0"/>
      <dgm:spPr/>
    </dgm:pt>
    <dgm:pt modelId="{937CF672-B6BC-4530-8D9B-CF9981E22F03}" type="pres">
      <dgm:prSet presAssocID="{9E3571CF-D25E-4325-AFDB-A8A5B530241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968DF-4962-405E-ADA3-30EA7DEF3830}" type="pres">
      <dgm:prSet presAssocID="{9E3571CF-D25E-4325-AFDB-A8A5B530241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68750-89FD-4563-AEE2-CAB175D85D82}" type="pres">
      <dgm:prSet presAssocID="{B7247C79-3D3F-4106-B85E-C2606B91E465}" presName="sp" presStyleCnt="0"/>
      <dgm:spPr/>
    </dgm:pt>
    <dgm:pt modelId="{CBEEA0C9-E775-493B-8307-2B67AB99A1AD}" type="pres">
      <dgm:prSet presAssocID="{BEFFF96A-F696-4BD7-B4EF-F3DA64AD800A}" presName="linNode" presStyleCnt="0"/>
      <dgm:spPr/>
    </dgm:pt>
    <dgm:pt modelId="{0A9CCA56-B68F-45C2-AAE9-7B73F7A479D6}" type="pres">
      <dgm:prSet presAssocID="{BEFFF96A-F696-4BD7-B4EF-F3DA64AD800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FC170-FC9A-47D2-8EA5-DEF6CC59FA0E}" type="pres">
      <dgm:prSet presAssocID="{BEFFF96A-F696-4BD7-B4EF-F3DA64AD800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DFFF6-1577-4A85-A309-E87AF4E6744E}" type="pres">
      <dgm:prSet presAssocID="{963E5862-88DB-447F-9F9C-8CB17BE072B1}" presName="sp" presStyleCnt="0"/>
      <dgm:spPr/>
    </dgm:pt>
    <dgm:pt modelId="{CC88BCD0-6C39-49ED-BAB3-AF862A67ABF4}" type="pres">
      <dgm:prSet presAssocID="{2485967A-6E9F-4FE7-8FA6-410BA1079A25}" presName="linNode" presStyleCnt="0"/>
      <dgm:spPr/>
    </dgm:pt>
    <dgm:pt modelId="{AB144972-D370-496F-BD1A-AF01C70F1D98}" type="pres">
      <dgm:prSet presAssocID="{2485967A-6E9F-4FE7-8FA6-410BA1079A2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97737-5E12-4205-A162-8505309D8FEC}" type="pres">
      <dgm:prSet presAssocID="{2485967A-6E9F-4FE7-8FA6-410BA1079A2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8CB1-67B1-49C6-89AD-BC2E0F9B5455}" type="pres">
      <dgm:prSet presAssocID="{B0EB4D5C-EB2A-42A6-A238-8B3171ED8703}" presName="sp" presStyleCnt="0"/>
      <dgm:spPr/>
    </dgm:pt>
    <dgm:pt modelId="{833D6386-884E-4730-BD75-4CEFEF963A4C}" type="pres">
      <dgm:prSet presAssocID="{D5A214C4-FFC1-4E51-868E-621FAAA950F8}" presName="linNode" presStyleCnt="0"/>
      <dgm:spPr/>
    </dgm:pt>
    <dgm:pt modelId="{CC3091CA-6007-4C75-9E6D-926FCD0E5F90}" type="pres">
      <dgm:prSet presAssocID="{D5A214C4-FFC1-4E51-868E-621FAAA950F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20078-EED4-44BD-BAD3-20FECC0D151C}" type="pres">
      <dgm:prSet presAssocID="{D5A214C4-FFC1-4E51-868E-621FAAA950F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8303F-11C2-43B5-8652-759B3780BF68}" type="presOf" srcId="{2485967A-6E9F-4FE7-8FA6-410BA1079A25}" destId="{AB144972-D370-496F-BD1A-AF01C70F1D98}" srcOrd="0" destOrd="0" presId="urn:microsoft.com/office/officeart/2005/8/layout/vList5"/>
    <dgm:cxn modelId="{444071A8-0A4D-4D05-BD07-7223F3965365}" type="presOf" srcId="{1D53A551-A573-4869-B350-5201386660AA}" destId="{CCA20078-EED4-44BD-BAD3-20FECC0D151C}" srcOrd="0" destOrd="0" presId="urn:microsoft.com/office/officeart/2005/8/layout/vList5"/>
    <dgm:cxn modelId="{952145E0-F8BA-49F6-982D-9142F9E75F98}" type="presOf" srcId="{F9CCAECB-226E-4DE5-958D-11B6538D8699}" destId="{A9A968DF-4962-405E-ADA3-30EA7DEF3830}" srcOrd="0" destOrd="0" presId="urn:microsoft.com/office/officeart/2005/8/layout/vList5"/>
    <dgm:cxn modelId="{EC17168D-A466-4BB2-99E7-4FC19A640CA8}" type="presOf" srcId="{467430B9-D16C-4A16-8D0A-6A6C38DF1230}" destId="{CCA20078-EED4-44BD-BAD3-20FECC0D151C}" srcOrd="0" destOrd="1" presId="urn:microsoft.com/office/officeart/2005/8/layout/vList5"/>
    <dgm:cxn modelId="{8E38FECD-42EA-4FDA-A57B-16B980EC52C6}" srcId="{D5A214C4-FFC1-4E51-868E-621FAAA950F8}" destId="{9B2A1979-9822-42EC-A71A-E360EE7337AE}" srcOrd="3" destOrd="0" parTransId="{6525DAB6-00C0-4E11-8F2F-F32C6064779D}" sibTransId="{EA9E0EE1-1608-47EB-892F-8E3C2F25D174}"/>
    <dgm:cxn modelId="{E9516CCF-D3DC-4A08-B9BE-DE03952ADB0E}" type="presOf" srcId="{55A6C823-AD49-4D73-8AFC-E5AB6651C6DB}" destId="{CDF97737-5E12-4205-A162-8505309D8FEC}" srcOrd="0" destOrd="1" presId="urn:microsoft.com/office/officeart/2005/8/layout/vList5"/>
    <dgm:cxn modelId="{0371CFF9-9C65-4E35-8CA3-2DBC48376D36}" srcId="{16AF03D2-CAAB-42AB-BDFB-020E12C3E51C}" destId="{BEFFF96A-F696-4BD7-B4EF-F3DA64AD800A}" srcOrd="1" destOrd="0" parTransId="{31C84FA3-2D9B-462B-8A80-6213AACBFC01}" sibTransId="{963E5862-88DB-447F-9F9C-8CB17BE072B1}"/>
    <dgm:cxn modelId="{02EEB2B9-82ED-4973-A499-36198E5405E4}" type="presOf" srcId="{B0780BDE-6358-4CC7-9FD9-2766AB09666A}" destId="{A9A968DF-4962-405E-ADA3-30EA7DEF3830}" srcOrd="0" destOrd="1" presId="urn:microsoft.com/office/officeart/2005/8/layout/vList5"/>
    <dgm:cxn modelId="{971B217E-9B3C-420B-880E-731D69FA3D7E}" srcId="{2485967A-6E9F-4FE7-8FA6-410BA1079A25}" destId="{B5A44F0E-08E0-4365-8338-5DF08DCFC9AB}" srcOrd="0" destOrd="0" parTransId="{87DFC233-CE05-4E62-AA56-58A16516C980}" sibTransId="{E5C5A983-6E1B-4DE8-BC80-76A0BADA95DC}"/>
    <dgm:cxn modelId="{E895A25F-B8C6-4355-9B65-EC5E414BBEB4}" srcId="{BEFFF96A-F696-4BD7-B4EF-F3DA64AD800A}" destId="{93879F29-03DF-41A6-A150-9A2702A0B33F}" srcOrd="2" destOrd="0" parTransId="{0E1CE663-577D-4871-A4DD-2942B445F029}" sibTransId="{E131AE5A-E4AA-4E1E-9E4A-0C3A6E47505E}"/>
    <dgm:cxn modelId="{327B9547-F8BB-4696-9F49-3B8ECE5DD9C7}" srcId="{16AF03D2-CAAB-42AB-BDFB-020E12C3E51C}" destId="{2485967A-6E9F-4FE7-8FA6-410BA1079A25}" srcOrd="2" destOrd="0" parTransId="{38E63C07-A120-497D-A607-D73A42EB2A9E}" sibTransId="{B0EB4D5C-EB2A-42A6-A238-8B3171ED8703}"/>
    <dgm:cxn modelId="{A230F90B-22DB-4920-B760-5F3F2DA67E17}" srcId="{D5A214C4-FFC1-4E51-868E-621FAAA950F8}" destId="{2A161B93-275C-4262-9E8F-AC1B55E8A195}" srcOrd="4" destOrd="0" parTransId="{8167F257-1240-473A-ABB1-7BB90BBF049C}" sibTransId="{65A51ACE-46CA-4C20-AEF1-F3482AF51986}"/>
    <dgm:cxn modelId="{0952C675-EB2B-4ACF-B9AF-91184B76C3B2}" srcId="{16AF03D2-CAAB-42AB-BDFB-020E12C3E51C}" destId="{9E3571CF-D25E-4325-AFDB-A8A5B5302411}" srcOrd="0" destOrd="0" parTransId="{FE40E22A-FC63-4FA8-AC84-DD76C8383E75}" sibTransId="{B7247C79-3D3F-4106-B85E-C2606B91E465}"/>
    <dgm:cxn modelId="{3D9EA9B6-1705-4E46-9F64-019BB01C4F4A}" srcId="{2485967A-6E9F-4FE7-8FA6-410BA1079A25}" destId="{55A6C823-AD49-4D73-8AFC-E5AB6651C6DB}" srcOrd="1" destOrd="0" parTransId="{95FF79BB-44B2-4915-8023-D96D8026562A}" sibTransId="{85DB9FA3-1491-4FDA-999C-0AF49CEFA139}"/>
    <dgm:cxn modelId="{1AF1969A-CB94-47AD-862D-91873CDFD3D4}" srcId="{2485967A-6E9F-4FE7-8FA6-410BA1079A25}" destId="{C593290D-4944-430E-A5F2-D7B63D6FC62E}" srcOrd="2" destOrd="0" parTransId="{6A9DB07D-006F-4ACB-ABDA-9BC35DFCFA18}" sibTransId="{9E4CEF68-3C35-4B85-8C61-C304EEB5F789}"/>
    <dgm:cxn modelId="{F38F0EAB-430F-4B19-86FD-B6FCA8034875}" type="presOf" srcId="{18B7EE1F-446E-49D2-B5EC-78707A187140}" destId="{D20FC170-FC9A-47D2-8EA5-DEF6CC59FA0E}" srcOrd="0" destOrd="1" presId="urn:microsoft.com/office/officeart/2005/8/layout/vList5"/>
    <dgm:cxn modelId="{95AAFD18-301E-4E42-9F83-F86D8A806F58}" srcId="{D5A214C4-FFC1-4E51-868E-621FAAA950F8}" destId="{467430B9-D16C-4A16-8D0A-6A6C38DF1230}" srcOrd="1" destOrd="0" parTransId="{7E2785B3-192E-422C-87DF-9A44285ADF2D}" sibTransId="{D8415810-9077-4EFB-91CC-89636762AFCE}"/>
    <dgm:cxn modelId="{2E9FD363-2285-499D-B10F-EFF1D194A241}" type="presOf" srcId="{005E5D24-23C7-4D18-B2C9-6CE6C708D219}" destId="{CCA20078-EED4-44BD-BAD3-20FECC0D151C}" srcOrd="0" destOrd="2" presId="urn:microsoft.com/office/officeart/2005/8/layout/vList5"/>
    <dgm:cxn modelId="{8FD65B27-D1DB-470E-BA16-1E92B9947484}" type="presOf" srcId="{D5A214C4-FFC1-4E51-868E-621FAAA950F8}" destId="{CC3091CA-6007-4C75-9E6D-926FCD0E5F90}" srcOrd="0" destOrd="0" presId="urn:microsoft.com/office/officeart/2005/8/layout/vList5"/>
    <dgm:cxn modelId="{59AA66D1-B411-4A33-A668-C4FC4460919E}" type="presOf" srcId="{B5A44F0E-08E0-4365-8338-5DF08DCFC9AB}" destId="{CDF97737-5E12-4205-A162-8505309D8FEC}" srcOrd="0" destOrd="0" presId="urn:microsoft.com/office/officeart/2005/8/layout/vList5"/>
    <dgm:cxn modelId="{AFCAE874-96B7-4E4B-8C9B-FBD17A01573D}" srcId="{9E3571CF-D25E-4325-AFDB-A8A5B5302411}" destId="{F9CCAECB-226E-4DE5-958D-11B6538D8699}" srcOrd="0" destOrd="0" parTransId="{A2C7549E-5F5C-4EC2-929F-5C323D566E2B}" sibTransId="{2F571D44-B864-44E4-9E9B-A728A387B5AA}"/>
    <dgm:cxn modelId="{4CEDA459-8BBE-4688-931D-11ACBA873803}" type="presOf" srcId="{637F5A04-22CD-410C-91AD-289BB940FE11}" destId="{A9A968DF-4962-405E-ADA3-30EA7DEF3830}" srcOrd="0" destOrd="2" presId="urn:microsoft.com/office/officeart/2005/8/layout/vList5"/>
    <dgm:cxn modelId="{5C71C82E-F60A-4999-90ED-C3A750AD056F}" type="presOf" srcId="{9E3571CF-D25E-4325-AFDB-A8A5B5302411}" destId="{937CF672-B6BC-4530-8D9B-CF9981E22F03}" srcOrd="0" destOrd="0" presId="urn:microsoft.com/office/officeart/2005/8/layout/vList5"/>
    <dgm:cxn modelId="{92F0E267-208D-45A3-8BA4-FAF8B5C065AF}" srcId="{16AF03D2-CAAB-42AB-BDFB-020E12C3E51C}" destId="{D5A214C4-FFC1-4E51-868E-621FAAA950F8}" srcOrd="3" destOrd="0" parTransId="{9480770B-4AC9-43AA-9C99-4407015513AB}" sibTransId="{729D8DE9-0EEB-497B-8588-E78EC3AF759B}"/>
    <dgm:cxn modelId="{B1CA970D-A748-4324-9B17-DF57A815276A}" srcId="{9E3571CF-D25E-4325-AFDB-A8A5B5302411}" destId="{B0780BDE-6358-4CC7-9FD9-2766AB09666A}" srcOrd="1" destOrd="0" parTransId="{4EBDFBFB-A715-472C-A2BC-31CE72350228}" sibTransId="{3737FD41-51EA-459B-A5B5-06C77FEA259F}"/>
    <dgm:cxn modelId="{477DA838-45C6-412C-9903-7F2BD8C12A0B}" type="presOf" srcId="{2A161B93-275C-4262-9E8F-AC1B55E8A195}" destId="{CCA20078-EED4-44BD-BAD3-20FECC0D151C}" srcOrd="0" destOrd="4" presId="urn:microsoft.com/office/officeart/2005/8/layout/vList5"/>
    <dgm:cxn modelId="{FF39B5F8-6935-40D2-AF5D-22F3943C4F9B}" srcId="{D5A214C4-FFC1-4E51-868E-621FAAA950F8}" destId="{1D53A551-A573-4869-B350-5201386660AA}" srcOrd="0" destOrd="0" parTransId="{A6EC19DC-FE23-4DEA-AC8C-A5B71EA9F724}" sibTransId="{1C837FE4-2C6E-422F-A570-A1B207972555}"/>
    <dgm:cxn modelId="{492D34C7-37AD-4A18-8FF5-9A2A5FBE358F}" srcId="{BEFFF96A-F696-4BD7-B4EF-F3DA64AD800A}" destId="{18B7EE1F-446E-49D2-B5EC-78707A187140}" srcOrd="1" destOrd="0" parTransId="{BDC07929-3F5D-4DB9-81CB-52713E1C05D4}" sibTransId="{946763C9-F800-49A3-A7E2-0EA8B30A1995}"/>
    <dgm:cxn modelId="{344A6784-D457-4414-BAA9-9CE65894C0D6}" type="presOf" srcId="{9B2A1979-9822-42EC-A71A-E360EE7337AE}" destId="{CCA20078-EED4-44BD-BAD3-20FECC0D151C}" srcOrd="0" destOrd="3" presId="urn:microsoft.com/office/officeart/2005/8/layout/vList5"/>
    <dgm:cxn modelId="{974BD253-D5E0-4861-9B9B-78E0F8863B34}" type="presOf" srcId="{C593290D-4944-430E-A5F2-D7B63D6FC62E}" destId="{CDF97737-5E12-4205-A162-8505309D8FEC}" srcOrd="0" destOrd="2" presId="urn:microsoft.com/office/officeart/2005/8/layout/vList5"/>
    <dgm:cxn modelId="{B691D3A3-AD13-43CC-82C4-C2F454BBA0EA}" srcId="{9E3571CF-D25E-4325-AFDB-A8A5B5302411}" destId="{637F5A04-22CD-410C-91AD-289BB940FE11}" srcOrd="2" destOrd="0" parTransId="{A0F862E4-E562-427E-91C8-C7E9EFA511D4}" sibTransId="{67AC3DFE-D4FF-4012-95C1-C9DC3797F101}"/>
    <dgm:cxn modelId="{4991A557-D601-414C-8A4A-17562BCE27F7}" type="presOf" srcId="{107B652F-2B75-4E97-B860-407EAF3F00F5}" destId="{D20FC170-FC9A-47D2-8EA5-DEF6CC59FA0E}" srcOrd="0" destOrd="0" presId="urn:microsoft.com/office/officeart/2005/8/layout/vList5"/>
    <dgm:cxn modelId="{05E00299-22E8-448A-AAFB-60F5509C012D}" srcId="{D5A214C4-FFC1-4E51-868E-621FAAA950F8}" destId="{005E5D24-23C7-4D18-B2C9-6CE6C708D219}" srcOrd="2" destOrd="0" parTransId="{562E2319-F564-4566-9527-9DBB7EBBD732}" sibTransId="{05AAFA2A-CE41-43FB-9BF5-D32E0A2ADDF5}"/>
    <dgm:cxn modelId="{C0207425-A06E-4122-B2A4-C5BA2F8ACBAB}" type="presOf" srcId="{93879F29-03DF-41A6-A150-9A2702A0B33F}" destId="{D20FC170-FC9A-47D2-8EA5-DEF6CC59FA0E}" srcOrd="0" destOrd="2" presId="urn:microsoft.com/office/officeart/2005/8/layout/vList5"/>
    <dgm:cxn modelId="{52425609-8BDB-430C-8A06-CCD7E9C6FAEA}" srcId="{BEFFF96A-F696-4BD7-B4EF-F3DA64AD800A}" destId="{107B652F-2B75-4E97-B860-407EAF3F00F5}" srcOrd="0" destOrd="0" parTransId="{E0127971-019F-487F-B074-E12172842B96}" sibTransId="{D24F93F8-0138-408D-B2E3-D28E7EE8B920}"/>
    <dgm:cxn modelId="{EBBE3C75-3ABB-441A-B490-B8E7D340653D}" type="presOf" srcId="{BEFFF96A-F696-4BD7-B4EF-F3DA64AD800A}" destId="{0A9CCA56-B68F-45C2-AAE9-7B73F7A479D6}" srcOrd="0" destOrd="0" presId="urn:microsoft.com/office/officeart/2005/8/layout/vList5"/>
    <dgm:cxn modelId="{59816FB9-2519-4BB3-BCA9-D1EACFA5BAE3}" type="presOf" srcId="{16AF03D2-CAAB-42AB-BDFB-020E12C3E51C}" destId="{0440F52A-4D41-4F93-828A-05D7B35B2677}" srcOrd="0" destOrd="0" presId="urn:microsoft.com/office/officeart/2005/8/layout/vList5"/>
    <dgm:cxn modelId="{24644BD6-00EA-4BFB-AE69-87375786D1C9}" type="presParOf" srcId="{0440F52A-4D41-4F93-828A-05D7B35B2677}" destId="{171A305F-487E-44EC-B143-F468A7FFA678}" srcOrd="0" destOrd="0" presId="urn:microsoft.com/office/officeart/2005/8/layout/vList5"/>
    <dgm:cxn modelId="{1E695E7C-E1FB-4D5C-BC15-D4202ED8CCB5}" type="presParOf" srcId="{171A305F-487E-44EC-B143-F468A7FFA678}" destId="{937CF672-B6BC-4530-8D9B-CF9981E22F03}" srcOrd="0" destOrd="0" presId="urn:microsoft.com/office/officeart/2005/8/layout/vList5"/>
    <dgm:cxn modelId="{FE63DFB9-AE29-4659-9139-D900B59D0F78}" type="presParOf" srcId="{171A305F-487E-44EC-B143-F468A7FFA678}" destId="{A9A968DF-4962-405E-ADA3-30EA7DEF3830}" srcOrd="1" destOrd="0" presId="urn:microsoft.com/office/officeart/2005/8/layout/vList5"/>
    <dgm:cxn modelId="{3B703E65-BB46-4328-8459-77C4CE1B4686}" type="presParOf" srcId="{0440F52A-4D41-4F93-828A-05D7B35B2677}" destId="{65A68750-89FD-4563-AEE2-CAB175D85D82}" srcOrd="1" destOrd="0" presId="urn:microsoft.com/office/officeart/2005/8/layout/vList5"/>
    <dgm:cxn modelId="{E0114634-39C4-4181-980D-508247263259}" type="presParOf" srcId="{0440F52A-4D41-4F93-828A-05D7B35B2677}" destId="{CBEEA0C9-E775-493B-8307-2B67AB99A1AD}" srcOrd="2" destOrd="0" presId="urn:microsoft.com/office/officeart/2005/8/layout/vList5"/>
    <dgm:cxn modelId="{CF7456AD-EE1B-4BF2-9F71-F2F5D638938D}" type="presParOf" srcId="{CBEEA0C9-E775-493B-8307-2B67AB99A1AD}" destId="{0A9CCA56-B68F-45C2-AAE9-7B73F7A479D6}" srcOrd="0" destOrd="0" presId="urn:microsoft.com/office/officeart/2005/8/layout/vList5"/>
    <dgm:cxn modelId="{56A5A1E4-5A8D-4BD8-B8A5-3F9E07A6515A}" type="presParOf" srcId="{CBEEA0C9-E775-493B-8307-2B67AB99A1AD}" destId="{D20FC170-FC9A-47D2-8EA5-DEF6CC59FA0E}" srcOrd="1" destOrd="0" presId="urn:microsoft.com/office/officeart/2005/8/layout/vList5"/>
    <dgm:cxn modelId="{56ABAE1A-AD66-4539-A03B-7147D06B72C1}" type="presParOf" srcId="{0440F52A-4D41-4F93-828A-05D7B35B2677}" destId="{BD3DFFF6-1577-4A85-A309-E87AF4E6744E}" srcOrd="3" destOrd="0" presId="urn:microsoft.com/office/officeart/2005/8/layout/vList5"/>
    <dgm:cxn modelId="{55151D96-764B-4DD8-A05F-E8A17CED1926}" type="presParOf" srcId="{0440F52A-4D41-4F93-828A-05D7B35B2677}" destId="{CC88BCD0-6C39-49ED-BAB3-AF862A67ABF4}" srcOrd="4" destOrd="0" presId="urn:microsoft.com/office/officeart/2005/8/layout/vList5"/>
    <dgm:cxn modelId="{81610F82-B62D-403E-8C35-C277354B6D9B}" type="presParOf" srcId="{CC88BCD0-6C39-49ED-BAB3-AF862A67ABF4}" destId="{AB144972-D370-496F-BD1A-AF01C70F1D98}" srcOrd="0" destOrd="0" presId="urn:microsoft.com/office/officeart/2005/8/layout/vList5"/>
    <dgm:cxn modelId="{4F64374F-94DB-4453-A031-411B91647C0E}" type="presParOf" srcId="{CC88BCD0-6C39-49ED-BAB3-AF862A67ABF4}" destId="{CDF97737-5E12-4205-A162-8505309D8FEC}" srcOrd="1" destOrd="0" presId="urn:microsoft.com/office/officeart/2005/8/layout/vList5"/>
    <dgm:cxn modelId="{023EFA3B-6D82-40CD-9A7D-6BD7491D4CDB}" type="presParOf" srcId="{0440F52A-4D41-4F93-828A-05D7B35B2677}" destId="{3A4E8CB1-67B1-49C6-89AD-BC2E0F9B5455}" srcOrd="5" destOrd="0" presId="urn:microsoft.com/office/officeart/2005/8/layout/vList5"/>
    <dgm:cxn modelId="{C2BC117C-C4BD-4487-AE9D-56D84E73245E}" type="presParOf" srcId="{0440F52A-4D41-4F93-828A-05D7B35B2677}" destId="{833D6386-884E-4730-BD75-4CEFEF963A4C}" srcOrd="6" destOrd="0" presId="urn:microsoft.com/office/officeart/2005/8/layout/vList5"/>
    <dgm:cxn modelId="{1E5E45A1-5769-4A7C-BAD3-CB07D45A487B}" type="presParOf" srcId="{833D6386-884E-4730-BD75-4CEFEF963A4C}" destId="{CC3091CA-6007-4C75-9E6D-926FCD0E5F90}" srcOrd="0" destOrd="0" presId="urn:microsoft.com/office/officeart/2005/8/layout/vList5"/>
    <dgm:cxn modelId="{A5D85C6B-8B03-4168-8F6F-C862771CCBE5}" type="presParOf" srcId="{833D6386-884E-4730-BD75-4CEFEF963A4C}" destId="{CCA20078-EED4-44BD-BAD3-20FECC0D15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D7F5E4-ED65-4CD7-9F4B-1501D4FBE49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BFA2F-6C8A-42B6-8245-922402E6102D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PLAN</a:t>
          </a:r>
          <a:endParaRPr lang="ru-RU" dirty="0"/>
        </a:p>
      </dgm:t>
    </dgm:pt>
    <dgm:pt modelId="{36FEC664-BB00-45B4-95E1-AB62549E2532}" type="parTrans" cxnId="{4DF7A74C-A67F-40D0-B574-10CF46DA2D28}">
      <dgm:prSet/>
      <dgm:spPr/>
      <dgm:t>
        <a:bodyPr/>
        <a:lstStyle/>
        <a:p>
          <a:endParaRPr lang="ru-RU"/>
        </a:p>
      </dgm:t>
    </dgm:pt>
    <dgm:pt modelId="{1A78D416-942E-47E3-BB00-ACD106D34700}" type="sibTrans" cxnId="{4DF7A74C-A67F-40D0-B574-10CF46DA2D28}">
      <dgm:prSet/>
      <dgm:spPr/>
      <dgm:t>
        <a:bodyPr/>
        <a:lstStyle/>
        <a:p>
          <a:endParaRPr lang="ru-RU"/>
        </a:p>
      </dgm:t>
    </dgm:pt>
    <dgm:pt modelId="{B3291481-EFFD-4B6F-B56E-87745ACA2C4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Do</a:t>
          </a:r>
          <a:endParaRPr lang="ru-RU" dirty="0"/>
        </a:p>
      </dgm:t>
    </dgm:pt>
    <dgm:pt modelId="{D17351F0-CAD9-4896-AEEC-F1C0D328F2C3}" type="parTrans" cxnId="{5B47595E-3514-4F1D-8D79-87CFE46C47B2}">
      <dgm:prSet/>
      <dgm:spPr/>
      <dgm:t>
        <a:bodyPr/>
        <a:lstStyle/>
        <a:p>
          <a:endParaRPr lang="ru-RU"/>
        </a:p>
      </dgm:t>
    </dgm:pt>
    <dgm:pt modelId="{85AC5BB4-DC65-4F65-89E0-7B601FC4C8DD}" type="sibTrans" cxnId="{5B47595E-3514-4F1D-8D79-87CFE46C47B2}">
      <dgm:prSet/>
      <dgm:spPr/>
      <dgm:t>
        <a:bodyPr/>
        <a:lstStyle/>
        <a:p>
          <a:endParaRPr lang="ru-RU"/>
        </a:p>
      </dgm:t>
    </dgm:pt>
    <dgm:pt modelId="{11C66333-9061-42D3-A543-1C1E19848FD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/>
            <a:t>ACT</a:t>
          </a:r>
        </a:p>
      </dgm:t>
    </dgm:pt>
    <dgm:pt modelId="{A33CB3EF-73D1-46D2-B7A1-0CF00F72D38D}" type="parTrans" cxnId="{0A572D36-6CFC-44FE-9688-0D007986766B}">
      <dgm:prSet/>
      <dgm:spPr/>
      <dgm:t>
        <a:bodyPr/>
        <a:lstStyle/>
        <a:p>
          <a:endParaRPr lang="ru-RU"/>
        </a:p>
      </dgm:t>
    </dgm:pt>
    <dgm:pt modelId="{808722FD-FCB0-4BD9-AC2F-082EE584C616}" type="sibTrans" cxnId="{0A572D36-6CFC-44FE-9688-0D007986766B}">
      <dgm:prSet/>
      <dgm:spPr/>
      <dgm:t>
        <a:bodyPr/>
        <a:lstStyle/>
        <a:p>
          <a:endParaRPr lang="ru-RU"/>
        </a:p>
      </dgm:t>
    </dgm:pt>
    <dgm:pt modelId="{F8A561E7-DE0C-4ED0-978D-FE8155D92F8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Check</a:t>
          </a:r>
          <a:endParaRPr lang="ru-RU" dirty="0"/>
        </a:p>
      </dgm:t>
    </dgm:pt>
    <dgm:pt modelId="{111B7876-4866-422A-93CB-16D2DC2DA70A}" type="parTrans" cxnId="{F5AC2908-54E9-4FB0-BECC-8EC3227BDAE6}">
      <dgm:prSet/>
      <dgm:spPr/>
      <dgm:t>
        <a:bodyPr/>
        <a:lstStyle/>
        <a:p>
          <a:endParaRPr lang="ru-RU"/>
        </a:p>
      </dgm:t>
    </dgm:pt>
    <dgm:pt modelId="{C1108131-3DC6-4A4B-8845-52617B403D13}" type="sibTrans" cxnId="{F5AC2908-54E9-4FB0-BECC-8EC3227BDAE6}">
      <dgm:prSet/>
      <dgm:spPr/>
      <dgm:t>
        <a:bodyPr/>
        <a:lstStyle/>
        <a:p>
          <a:endParaRPr lang="ru-RU"/>
        </a:p>
      </dgm:t>
    </dgm:pt>
    <dgm:pt modelId="{E7332536-0E38-42CC-ABA6-ABE1C2AA0807}" type="pres">
      <dgm:prSet presAssocID="{7ED7F5E4-ED65-4CD7-9F4B-1501D4FBE49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8C854-B229-4545-A72C-18183A4A9CFF}" type="pres">
      <dgm:prSet presAssocID="{7ED7F5E4-ED65-4CD7-9F4B-1501D4FBE49F}" presName="children" presStyleCnt="0"/>
      <dgm:spPr/>
    </dgm:pt>
    <dgm:pt modelId="{9DBB078E-9E58-46E5-A3DC-ECCC30B1147C}" type="pres">
      <dgm:prSet presAssocID="{7ED7F5E4-ED65-4CD7-9F4B-1501D4FBE49F}" presName="childPlaceholder" presStyleCnt="0"/>
      <dgm:spPr/>
    </dgm:pt>
    <dgm:pt modelId="{5FEB310C-4B4B-4AE2-BD54-29CB4487223E}" type="pres">
      <dgm:prSet presAssocID="{7ED7F5E4-ED65-4CD7-9F4B-1501D4FBE49F}" presName="circle" presStyleCnt="0"/>
      <dgm:spPr/>
    </dgm:pt>
    <dgm:pt modelId="{9DAAA489-15FB-492C-9776-CBBC75C09B6A}" type="pres">
      <dgm:prSet presAssocID="{7ED7F5E4-ED65-4CD7-9F4B-1501D4FBE49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641B1-D438-4063-A612-008B6E953AB5}" type="pres">
      <dgm:prSet presAssocID="{7ED7F5E4-ED65-4CD7-9F4B-1501D4FBE49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AB9CD-FF5B-4AF8-B5A8-354301E95A52}" type="pres">
      <dgm:prSet presAssocID="{7ED7F5E4-ED65-4CD7-9F4B-1501D4FBE49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F5FF5-ACD8-48E4-B338-ECC44C16894E}" type="pres">
      <dgm:prSet presAssocID="{7ED7F5E4-ED65-4CD7-9F4B-1501D4FBE49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66200-DBE5-4C06-A859-91DC5B0AA403}" type="pres">
      <dgm:prSet presAssocID="{7ED7F5E4-ED65-4CD7-9F4B-1501D4FBE49F}" presName="quadrantPlaceholder" presStyleCnt="0"/>
      <dgm:spPr/>
    </dgm:pt>
    <dgm:pt modelId="{E06ED6A8-8091-42D2-98F4-018D953B541B}" type="pres">
      <dgm:prSet presAssocID="{7ED7F5E4-ED65-4CD7-9F4B-1501D4FBE49F}" presName="center1" presStyleLbl="fgShp" presStyleIdx="0" presStyleCnt="2" custScaleX="156940" custScaleY="144839"/>
      <dgm:spPr/>
    </dgm:pt>
    <dgm:pt modelId="{4F51D4EF-04E5-4E8E-A7E7-77B7FFE5FBB8}" type="pres">
      <dgm:prSet presAssocID="{7ED7F5E4-ED65-4CD7-9F4B-1501D4FBE49F}" presName="center2" presStyleLbl="fgShp" presStyleIdx="1" presStyleCnt="2" custScaleX="163274" custScaleY="193643"/>
      <dgm:spPr/>
    </dgm:pt>
  </dgm:ptLst>
  <dgm:cxnLst>
    <dgm:cxn modelId="{21A2E347-E3DC-490A-8135-7A45ED38D51F}" type="presOf" srcId="{7ED7F5E4-ED65-4CD7-9F4B-1501D4FBE49F}" destId="{E7332536-0E38-42CC-ABA6-ABE1C2AA0807}" srcOrd="0" destOrd="0" presId="urn:microsoft.com/office/officeart/2005/8/layout/cycle4"/>
    <dgm:cxn modelId="{8D7FEAF1-DCC6-4DB4-BC14-2A87601D6FE7}" type="presOf" srcId="{02FBFA2F-6C8A-42B6-8245-922402E6102D}" destId="{9DAAA489-15FB-492C-9776-CBBC75C09B6A}" srcOrd="0" destOrd="0" presId="urn:microsoft.com/office/officeart/2005/8/layout/cycle4"/>
    <dgm:cxn modelId="{0A572D36-6CFC-44FE-9688-0D007986766B}" srcId="{7ED7F5E4-ED65-4CD7-9F4B-1501D4FBE49F}" destId="{11C66333-9061-42D3-A543-1C1E19848FDE}" srcOrd="3" destOrd="0" parTransId="{A33CB3EF-73D1-46D2-B7A1-0CF00F72D38D}" sibTransId="{808722FD-FCB0-4BD9-AC2F-082EE584C616}"/>
    <dgm:cxn modelId="{4DF7A74C-A67F-40D0-B574-10CF46DA2D28}" srcId="{7ED7F5E4-ED65-4CD7-9F4B-1501D4FBE49F}" destId="{02FBFA2F-6C8A-42B6-8245-922402E6102D}" srcOrd="0" destOrd="0" parTransId="{36FEC664-BB00-45B4-95E1-AB62549E2532}" sibTransId="{1A78D416-942E-47E3-BB00-ACD106D34700}"/>
    <dgm:cxn modelId="{F5AC2908-54E9-4FB0-BECC-8EC3227BDAE6}" srcId="{7ED7F5E4-ED65-4CD7-9F4B-1501D4FBE49F}" destId="{F8A561E7-DE0C-4ED0-978D-FE8155D92F86}" srcOrd="2" destOrd="0" parTransId="{111B7876-4866-422A-93CB-16D2DC2DA70A}" sibTransId="{C1108131-3DC6-4A4B-8845-52617B403D13}"/>
    <dgm:cxn modelId="{5B47595E-3514-4F1D-8D79-87CFE46C47B2}" srcId="{7ED7F5E4-ED65-4CD7-9F4B-1501D4FBE49F}" destId="{B3291481-EFFD-4B6F-B56E-87745ACA2C45}" srcOrd="1" destOrd="0" parTransId="{D17351F0-CAD9-4896-AEEC-F1C0D328F2C3}" sibTransId="{85AC5BB4-DC65-4F65-89E0-7B601FC4C8DD}"/>
    <dgm:cxn modelId="{EBB7BD35-6F14-49E9-99F0-C6A95F4FDDF6}" type="presOf" srcId="{B3291481-EFFD-4B6F-B56E-87745ACA2C45}" destId="{07A641B1-D438-4063-A612-008B6E953AB5}" srcOrd="0" destOrd="0" presId="urn:microsoft.com/office/officeart/2005/8/layout/cycle4"/>
    <dgm:cxn modelId="{EDDD0848-1799-42D5-91E1-BD0A2F7E4BDC}" type="presOf" srcId="{F8A561E7-DE0C-4ED0-978D-FE8155D92F86}" destId="{194AB9CD-FF5B-4AF8-B5A8-354301E95A52}" srcOrd="0" destOrd="0" presId="urn:microsoft.com/office/officeart/2005/8/layout/cycle4"/>
    <dgm:cxn modelId="{75B8DDA1-E42A-4F44-9457-5D813DFEC64F}" type="presOf" srcId="{11C66333-9061-42D3-A543-1C1E19848FDE}" destId="{45FF5FF5-ACD8-48E4-B338-ECC44C16894E}" srcOrd="0" destOrd="0" presId="urn:microsoft.com/office/officeart/2005/8/layout/cycle4"/>
    <dgm:cxn modelId="{4828C329-7462-481C-AE21-C14370F442C3}" type="presParOf" srcId="{E7332536-0E38-42CC-ABA6-ABE1C2AA0807}" destId="{AF48C854-B229-4545-A72C-18183A4A9CFF}" srcOrd="0" destOrd="0" presId="urn:microsoft.com/office/officeart/2005/8/layout/cycle4"/>
    <dgm:cxn modelId="{098583DA-2CA4-4676-AEEA-F094BBE9B91B}" type="presParOf" srcId="{AF48C854-B229-4545-A72C-18183A4A9CFF}" destId="{9DBB078E-9E58-46E5-A3DC-ECCC30B1147C}" srcOrd="0" destOrd="0" presId="urn:microsoft.com/office/officeart/2005/8/layout/cycle4"/>
    <dgm:cxn modelId="{B6B2EA5E-9203-4CE7-9B24-8B5717F1DFE8}" type="presParOf" srcId="{E7332536-0E38-42CC-ABA6-ABE1C2AA0807}" destId="{5FEB310C-4B4B-4AE2-BD54-29CB4487223E}" srcOrd="1" destOrd="0" presId="urn:microsoft.com/office/officeart/2005/8/layout/cycle4"/>
    <dgm:cxn modelId="{77A75613-2116-4416-A8D7-7FA86A8AF197}" type="presParOf" srcId="{5FEB310C-4B4B-4AE2-BD54-29CB4487223E}" destId="{9DAAA489-15FB-492C-9776-CBBC75C09B6A}" srcOrd="0" destOrd="0" presId="urn:microsoft.com/office/officeart/2005/8/layout/cycle4"/>
    <dgm:cxn modelId="{0743C32F-50EC-4B45-89BA-C72F77A7EEE8}" type="presParOf" srcId="{5FEB310C-4B4B-4AE2-BD54-29CB4487223E}" destId="{07A641B1-D438-4063-A612-008B6E953AB5}" srcOrd="1" destOrd="0" presId="urn:microsoft.com/office/officeart/2005/8/layout/cycle4"/>
    <dgm:cxn modelId="{2C54A2A4-14EF-49B4-B613-4E492465516B}" type="presParOf" srcId="{5FEB310C-4B4B-4AE2-BD54-29CB4487223E}" destId="{194AB9CD-FF5B-4AF8-B5A8-354301E95A52}" srcOrd="2" destOrd="0" presId="urn:microsoft.com/office/officeart/2005/8/layout/cycle4"/>
    <dgm:cxn modelId="{FDCEF3B3-3EFF-4CD4-B0B1-6AAC0E453431}" type="presParOf" srcId="{5FEB310C-4B4B-4AE2-BD54-29CB4487223E}" destId="{45FF5FF5-ACD8-48E4-B338-ECC44C16894E}" srcOrd="3" destOrd="0" presId="urn:microsoft.com/office/officeart/2005/8/layout/cycle4"/>
    <dgm:cxn modelId="{6A400C36-719E-487B-ACE9-A106CB7B761E}" type="presParOf" srcId="{5FEB310C-4B4B-4AE2-BD54-29CB4487223E}" destId="{08266200-DBE5-4C06-A859-91DC5B0AA403}" srcOrd="4" destOrd="0" presId="urn:microsoft.com/office/officeart/2005/8/layout/cycle4"/>
    <dgm:cxn modelId="{363A68E5-5829-457A-B69A-B5807DA202EA}" type="presParOf" srcId="{E7332536-0E38-42CC-ABA6-ABE1C2AA0807}" destId="{E06ED6A8-8091-42D2-98F4-018D953B541B}" srcOrd="2" destOrd="0" presId="urn:microsoft.com/office/officeart/2005/8/layout/cycle4"/>
    <dgm:cxn modelId="{89148A59-9AF1-47FD-ABB2-65C64EEA7FAC}" type="presParOf" srcId="{E7332536-0E38-42CC-ABA6-ABE1C2AA0807}" destId="{4F51D4EF-04E5-4E8E-A7E7-77B7FFE5FB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4D03E-7805-4918-A074-3BB5566F982B}">
      <dsp:nvSpPr>
        <dsp:cNvPr id="0" name=""/>
        <dsp:cNvSpPr/>
      </dsp:nvSpPr>
      <dsp:spPr>
        <a:xfrm rot="16200000">
          <a:off x="173843" y="-173843"/>
          <a:ext cx="2116547" cy="2464235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anose="020B0609020204030204" pitchFamily="49" charset="0"/>
            </a:rPr>
            <a:t>0</a:t>
          </a:r>
          <a:r>
            <a:rPr lang="en-US" sz="1600" kern="1200" dirty="0"/>
            <a:t> </a:t>
          </a:r>
          <a:endParaRPr lang="ru-RU" sz="16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оборудования</a:t>
          </a:r>
        </a:p>
      </dsp:txBody>
      <dsp:txXfrm rot="5400000">
        <a:off x="0" y="0"/>
        <a:ext cx="2464235" cy="1587410"/>
      </dsp:txXfrm>
    </dsp:sp>
    <dsp:sp modelId="{E3694450-55B0-42A4-952A-145D9820CC06}">
      <dsp:nvSpPr>
        <dsp:cNvPr id="0" name=""/>
        <dsp:cNvSpPr/>
      </dsp:nvSpPr>
      <dsp:spPr>
        <a:xfrm>
          <a:off x="2464235" y="0"/>
          <a:ext cx="2464235" cy="2116547"/>
        </a:xfrm>
        <a:prstGeom prst="round1Rect">
          <a:avLst/>
        </a:prstGeom>
        <a:solidFill>
          <a:schemeClr val="accent1">
            <a:shade val="50000"/>
            <a:hueOff val="373547"/>
            <a:satOff val="-22690"/>
            <a:lumOff val="25118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anose="020B0609020204030204" pitchFamily="49" charset="0"/>
            </a:rPr>
            <a:t>0</a:t>
          </a:r>
          <a:r>
            <a:rPr lang="ru-RU" sz="1600" kern="1200" dirty="0"/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установленных программ</a:t>
          </a:r>
        </a:p>
      </dsp:txBody>
      <dsp:txXfrm>
        <a:off x="2464235" y="0"/>
        <a:ext cx="2464235" cy="1587410"/>
      </dsp:txXfrm>
    </dsp:sp>
    <dsp:sp modelId="{2B5B0E93-FAE6-4271-88F7-DC76AB3ADA01}">
      <dsp:nvSpPr>
        <dsp:cNvPr id="0" name=""/>
        <dsp:cNvSpPr/>
      </dsp:nvSpPr>
      <dsp:spPr>
        <a:xfrm rot="10800000">
          <a:off x="0" y="2116547"/>
          <a:ext cx="2464235" cy="2116547"/>
        </a:xfrm>
        <a:prstGeom prst="round1Rect">
          <a:avLst/>
        </a:prstGeom>
        <a:solidFill>
          <a:schemeClr val="accent1">
            <a:shade val="50000"/>
            <a:hueOff val="747093"/>
            <a:satOff val="-45381"/>
            <a:lumOff val="502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anose="020B0609020204030204" pitchFamily="49" charset="0"/>
            </a:rPr>
            <a:t>0</a:t>
          </a:r>
          <a:r>
            <a:rPr lang="ru-RU" sz="1800" kern="1200" dirty="0"/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программистов</a:t>
          </a:r>
        </a:p>
      </dsp:txBody>
      <dsp:txXfrm rot="10800000">
        <a:off x="0" y="2645684"/>
        <a:ext cx="2464235" cy="1587410"/>
      </dsp:txXfrm>
    </dsp:sp>
    <dsp:sp modelId="{62CB38D9-8C8B-4847-9DB7-FC26955F543D}">
      <dsp:nvSpPr>
        <dsp:cNvPr id="0" name=""/>
        <dsp:cNvSpPr/>
      </dsp:nvSpPr>
      <dsp:spPr>
        <a:xfrm rot="5400000">
          <a:off x="2638079" y="1942703"/>
          <a:ext cx="2116547" cy="2464235"/>
        </a:xfrm>
        <a:prstGeom prst="round1Rect">
          <a:avLst/>
        </a:prstGeom>
        <a:solidFill>
          <a:schemeClr val="accent1">
            <a:shade val="50000"/>
            <a:hueOff val="373547"/>
            <a:satOff val="-22690"/>
            <a:lumOff val="25118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anose="020B0609020204030204" pitchFamily="49" charset="0"/>
            </a:rPr>
            <a:t>0</a:t>
          </a:r>
          <a:r>
            <a:rPr lang="ru-RU" sz="1600" kern="1200" dirty="0"/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Администраторов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464235" y="2645683"/>
        <a:ext cx="2464235" cy="1587410"/>
      </dsp:txXfrm>
    </dsp:sp>
    <dsp:sp modelId="{58AFACBE-DFC0-4C4C-9F39-F24DA68DE60B}">
      <dsp:nvSpPr>
        <dsp:cNvPr id="0" name=""/>
        <dsp:cNvSpPr/>
      </dsp:nvSpPr>
      <dsp:spPr>
        <a:xfrm>
          <a:off x="1724964" y="1587410"/>
          <a:ext cx="1478541" cy="1058273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EaaS</a:t>
          </a:r>
          <a:endParaRPr lang="ru-RU" sz="3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776625" y="1639071"/>
        <a:ext cx="1375219" cy="954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45F82-372C-4B3C-8B9A-5F4B9130A832}">
      <dsp:nvSpPr>
        <dsp:cNvPr id="0" name=""/>
        <dsp:cNvSpPr/>
      </dsp:nvSpPr>
      <dsp:spPr>
        <a:xfrm>
          <a:off x="1868854" y="1311242"/>
          <a:ext cx="111163" cy="340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900"/>
              </a:lnTo>
              <a:lnTo>
                <a:pt x="111163" y="3409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31995-5EA7-4A3E-97FD-B2E9334CF0D8}">
      <dsp:nvSpPr>
        <dsp:cNvPr id="0" name=""/>
        <dsp:cNvSpPr/>
      </dsp:nvSpPr>
      <dsp:spPr>
        <a:xfrm>
          <a:off x="1268573" y="785070"/>
          <a:ext cx="896716" cy="15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4"/>
              </a:lnTo>
              <a:lnTo>
                <a:pt x="896716" y="77814"/>
              </a:lnTo>
              <a:lnTo>
                <a:pt x="896716" y="155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201CB-3D2D-4F0C-9BF6-7F532EFC318D}">
      <dsp:nvSpPr>
        <dsp:cNvPr id="0" name=""/>
        <dsp:cNvSpPr/>
      </dsp:nvSpPr>
      <dsp:spPr>
        <a:xfrm>
          <a:off x="972137" y="1311242"/>
          <a:ext cx="111163" cy="340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900"/>
              </a:lnTo>
              <a:lnTo>
                <a:pt x="111163" y="3409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98007-8B49-45CA-AD06-2BD22460C302}">
      <dsp:nvSpPr>
        <dsp:cNvPr id="0" name=""/>
        <dsp:cNvSpPr/>
      </dsp:nvSpPr>
      <dsp:spPr>
        <a:xfrm>
          <a:off x="1222853" y="785070"/>
          <a:ext cx="91440" cy="155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A70C7-674D-4492-BAC6-D13E5492EA33}">
      <dsp:nvSpPr>
        <dsp:cNvPr id="0" name=""/>
        <dsp:cNvSpPr/>
      </dsp:nvSpPr>
      <dsp:spPr>
        <a:xfrm>
          <a:off x="75421" y="1311242"/>
          <a:ext cx="111163" cy="340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900"/>
              </a:lnTo>
              <a:lnTo>
                <a:pt x="111163" y="3409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7E4BE-82A1-4642-AEFC-133FF046DFD0}">
      <dsp:nvSpPr>
        <dsp:cNvPr id="0" name=""/>
        <dsp:cNvSpPr/>
      </dsp:nvSpPr>
      <dsp:spPr>
        <a:xfrm>
          <a:off x="371856" y="785070"/>
          <a:ext cx="896716" cy="155628"/>
        </a:xfrm>
        <a:custGeom>
          <a:avLst/>
          <a:gdLst/>
          <a:ahLst/>
          <a:cxnLst/>
          <a:rect l="0" t="0" r="0" b="0"/>
          <a:pathLst>
            <a:path>
              <a:moveTo>
                <a:pt x="896716" y="0"/>
              </a:moveTo>
              <a:lnTo>
                <a:pt x="896716" y="77814"/>
              </a:lnTo>
              <a:lnTo>
                <a:pt x="0" y="77814"/>
              </a:lnTo>
              <a:lnTo>
                <a:pt x="0" y="155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C0674-FE67-40D1-8C19-5F412739D06B}">
      <dsp:nvSpPr>
        <dsp:cNvPr id="0" name=""/>
        <dsp:cNvSpPr/>
      </dsp:nvSpPr>
      <dsp:spPr>
        <a:xfrm>
          <a:off x="898029" y="414526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IT</a:t>
          </a:r>
          <a:r>
            <a:rPr lang="ru-RU" sz="800" kern="1200" dirty="0"/>
            <a:t>  менеджмент</a:t>
          </a:r>
        </a:p>
      </dsp:txBody>
      <dsp:txXfrm>
        <a:off x="898029" y="414526"/>
        <a:ext cx="741087" cy="370543"/>
      </dsp:txXfrm>
    </dsp:sp>
    <dsp:sp modelId="{E6D1F441-EDBF-4613-B000-A640E41CC2A2}">
      <dsp:nvSpPr>
        <dsp:cNvPr id="0" name=""/>
        <dsp:cNvSpPr/>
      </dsp:nvSpPr>
      <dsp:spPr>
        <a:xfrm>
          <a:off x="1312" y="940698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Поддержка пользователей</a:t>
          </a:r>
        </a:p>
      </dsp:txBody>
      <dsp:txXfrm>
        <a:off x="1312" y="940698"/>
        <a:ext cx="741087" cy="370543"/>
      </dsp:txXfrm>
    </dsp:sp>
    <dsp:sp modelId="{3D07BD0F-A118-4DEC-9EAF-D0498B6FD30F}">
      <dsp:nvSpPr>
        <dsp:cNvPr id="0" name=""/>
        <dsp:cNvSpPr/>
      </dsp:nvSpPr>
      <dsp:spPr>
        <a:xfrm>
          <a:off x="186584" y="1466870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Поставщик1</a:t>
          </a:r>
        </a:p>
      </dsp:txBody>
      <dsp:txXfrm>
        <a:off x="186584" y="1466870"/>
        <a:ext cx="741087" cy="370543"/>
      </dsp:txXfrm>
    </dsp:sp>
    <dsp:sp modelId="{2725C5F9-7133-44EF-AAE0-28D0EFA2F1F2}">
      <dsp:nvSpPr>
        <dsp:cNvPr id="0" name=""/>
        <dsp:cNvSpPr/>
      </dsp:nvSpPr>
      <dsp:spPr>
        <a:xfrm>
          <a:off x="898029" y="940698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Поддержка приложений</a:t>
          </a:r>
        </a:p>
      </dsp:txBody>
      <dsp:txXfrm>
        <a:off x="898029" y="940698"/>
        <a:ext cx="741087" cy="370543"/>
      </dsp:txXfrm>
    </dsp:sp>
    <dsp:sp modelId="{3D17FF7C-EB5D-4A16-8F97-A3FFAC7CD1EF}">
      <dsp:nvSpPr>
        <dsp:cNvPr id="0" name=""/>
        <dsp:cNvSpPr/>
      </dsp:nvSpPr>
      <dsp:spPr>
        <a:xfrm>
          <a:off x="1083301" y="1466870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Поставщик2</a:t>
          </a:r>
        </a:p>
      </dsp:txBody>
      <dsp:txXfrm>
        <a:off x="1083301" y="1466870"/>
        <a:ext cx="741087" cy="370543"/>
      </dsp:txXfrm>
    </dsp:sp>
    <dsp:sp modelId="{8AA84FAE-A4C7-45F1-9AD3-46CB7FB8A6D2}">
      <dsp:nvSpPr>
        <dsp:cNvPr id="0" name=""/>
        <dsp:cNvSpPr/>
      </dsp:nvSpPr>
      <dsp:spPr>
        <a:xfrm>
          <a:off x="1794745" y="940698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Сети</a:t>
          </a:r>
        </a:p>
      </dsp:txBody>
      <dsp:txXfrm>
        <a:off x="1794745" y="940698"/>
        <a:ext cx="741087" cy="370543"/>
      </dsp:txXfrm>
    </dsp:sp>
    <dsp:sp modelId="{D8592FBB-947B-49B9-860A-76DC4C5B697B}">
      <dsp:nvSpPr>
        <dsp:cNvPr id="0" name=""/>
        <dsp:cNvSpPr/>
      </dsp:nvSpPr>
      <dsp:spPr>
        <a:xfrm>
          <a:off x="1980017" y="1466870"/>
          <a:ext cx="741087" cy="370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Поставщик</a:t>
          </a:r>
          <a:r>
            <a:rPr lang="en-US" sz="800" kern="1200" dirty="0"/>
            <a:t>N</a:t>
          </a:r>
          <a:endParaRPr lang="ru-RU" sz="800" kern="1200" dirty="0"/>
        </a:p>
      </dsp:txBody>
      <dsp:txXfrm>
        <a:off x="1980017" y="1466870"/>
        <a:ext cx="741087" cy="370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D284A-F630-4B7B-B96C-446F98DF6FBE}">
      <dsp:nvSpPr>
        <dsp:cNvPr id="0" name=""/>
        <dsp:cNvSpPr/>
      </dsp:nvSpPr>
      <dsp:spPr>
        <a:xfrm>
          <a:off x="1219793" y="1150674"/>
          <a:ext cx="865660" cy="20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74"/>
              </a:lnTo>
              <a:lnTo>
                <a:pt x="865660" y="140374"/>
              </a:lnTo>
              <a:lnTo>
                <a:pt x="865660" y="205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2AD4F-6F6E-4EAA-B6D7-E4F37A86D6C1}">
      <dsp:nvSpPr>
        <dsp:cNvPr id="0" name=""/>
        <dsp:cNvSpPr/>
      </dsp:nvSpPr>
      <dsp:spPr>
        <a:xfrm>
          <a:off x="1174073" y="1150674"/>
          <a:ext cx="91440" cy="205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49EE1-A740-4310-A21E-3943E80CE02A}">
      <dsp:nvSpPr>
        <dsp:cNvPr id="0" name=""/>
        <dsp:cNvSpPr/>
      </dsp:nvSpPr>
      <dsp:spPr>
        <a:xfrm>
          <a:off x="354133" y="1150674"/>
          <a:ext cx="865660" cy="205987"/>
        </a:xfrm>
        <a:custGeom>
          <a:avLst/>
          <a:gdLst/>
          <a:ahLst/>
          <a:cxnLst/>
          <a:rect l="0" t="0" r="0" b="0"/>
          <a:pathLst>
            <a:path>
              <a:moveTo>
                <a:pt x="865660" y="0"/>
              </a:moveTo>
              <a:lnTo>
                <a:pt x="865660" y="140374"/>
              </a:lnTo>
              <a:lnTo>
                <a:pt x="0" y="140374"/>
              </a:lnTo>
              <a:lnTo>
                <a:pt x="0" y="205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349A8-298F-46E1-A2E2-A8EBA9C0A3FD}">
      <dsp:nvSpPr>
        <dsp:cNvPr id="0" name=""/>
        <dsp:cNvSpPr/>
      </dsp:nvSpPr>
      <dsp:spPr>
        <a:xfrm>
          <a:off x="1174073" y="494936"/>
          <a:ext cx="91440" cy="205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0EE2B-624B-4A0C-BB57-2417607FF250}">
      <dsp:nvSpPr>
        <dsp:cNvPr id="0" name=""/>
        <dsp:cNvSpPr/>
      </dsp:nvSpPr>
      <dsp:spPr>
        <a:xfrm>
          <a:off x="865660" y="45186"/>
          <a:ext cx="708267" cy="44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01AD-241F-4F59-A765-3E439FDA583F}">
      <dsp:nvSpPr>
        <dsp:cNvPr id="0" name=""/>
        <dsp:cNvSpPr/>
      </dsp:nvSpPr>
      <dsp:spPr>
        <a:xfrm>
          <a:off x="944356" y="119948"/>
          <a:ext cx="708267" cy="44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IT</a:t>
          </a:r>
          <a:r>
            <a:rPr lang="ru-RU" sz="800" kern="1200" dirty="0"/>
            <a:t> менеджмент</a:t>
          </a:r>
        </a:p>
      </dsp:txBody>
      <dsp:txXfrm>
        <a:off x="957529" y="133121"/>
        <a:ext cx="681921" cy="423403"/>
      </dsp:txXfrm>
    </dsp:sp>
    <dsp:sp modelId="{E2417A84-CB53-43D9-92B8-129A09D67FE3}">
      <dsp:nvSpPr>
        <dsp:cNvPr id="0" name=""/>
        <dsp:cNvSpPr/>
      </dsp:nvSpPr>
      <dsp:spPr>
        <a:xfrm>
          <a:off x="865660" y="700924"/>
          <a:ext cx="708267" cy="44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A3F49-BA8F-4F47-8CA2-F68D2210F9B1}">
      <dsp:nvSpPr>
        <dsp:cNvPr id="0" name=""/>
        <dsp:cNvSpPr/>
      </dsp:nvSpPr>
      <dsp:spPr>
        <a:xfrm>
          <a:off x="944356" y="775685"/>
          <a:ext cx="708267" cy="44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Основной подрядчик</a:t>
          </a:r>
        </a:p>
      </dsp:txBody>
      <dsp:txXfrm>
        <a:off x="957529" y="788858"/>
        <a:ext cx="681921" cy="423403"/>
      </dsp:txXfrm>
    </dsp:sp>
    <dsp:sp modelId="{2451E9D4-F452-448C-9671-980E06F507DB}">
      <dsp:nvSpPr>
        <dsp:cNvPr id="0" name=""/>
        <dsp:cNvSpPr/>
      </dsp:nvSpPr>
      <dsp:spPr>
        <a:xfrm>
          <a:off x="0" y="1356661"/>
          <a:ext cx="708267" cy="44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DF7A0-6630-408F-9488-35E414FBEB53}">
      <dsp:nvSpPr>
        <dsp:cNvPr id="0" name=""/>
        <dsp:cNvSpPr/>
      </dsp:nvSpPr>
      <dsp:spPr>
        <a:xfrm>
          <a:off x="78696" y="1431423"/>
          <a:ext cx="708267" cy="44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Поставщик1</a:t>
          </a:r>
        </a:p>
      </dsp:txBody>
      <dsp:txXfrm>
        <a:off x="91869" y="1444596"/>
        <a:ext cx="681921" cy="423403"/>
      </dsp:txXfrm>
    </dsp:sp>
    <dsp:sp modelId="{B4CB0EA3-8E49-41F7-AF58-0EE5CD789B32}">
      <dsp:nvSpPr>
        <dsp:cNvPr id="0" name=""/>
        <dsp:cNvSpPr/>
      </dsp:nvSpPr>
      <dsp:spPr>
        <a:xfrm>
          <a:off x="865660" y="1356661"/>
          <a:ext cx="708267" cy="44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CAE4F-671E-45E6-BE4E-C5FB452989AF}">
      <dsp:nvSpPr>
        <dsp:cNvPr id="0" name=""/>
        <dsp:cNvSpPr/>
      </dsp:nvSpPr>
      <dsp:spPr>
        <a:xfrm>
          <a:off x="944356" y="1431423"/>
          <a:ext cx="708267" cy="44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Поставщик2</a:t>
          </a:r>
        </a:p>
      </dsp:txBody>
      <dsp:txXfrm>
        <a:off x="957529" y="1444596"/>
        <a:ext cx="681921" cy="423403"/>
      </dsp:txXfrm>
    </dsp:sp>
    <dsp:sp modelId="{66E40E43-00BB-4284-95C0-2A83BC63A8BE}">
      <dsp:nvSpPr>
        <dsp:cNvPr id="0" name=""/>
        <dsp:cNvSpPr/>
      </dsp:nvSpPr>
      <dsp:spPr>
        <a:xfrm>
          <a:off x="1731320" y="1356661"/>
          <a:ext cx="708267" cy="44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2B1C1-CC62-4277-8810-2ADD461863FF}">
      <dsp:nvSpPr>
        <dsp:cNvPr id="0" name=""/>
        <dsp:cNvSpPr/>
      </dsp:nvSpPr>
      <dsp:spPr>
        <a:xfrm>
          <a:off x="1810016" y="1431423"/>
          <a:ext cx="708267" cy="44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Поставщик</a:t>
          </a:r>
          <a:r>
            <a:rPr lang="en-US" sz="800" kern="1200" dirty="0"/>
            <a:t>N</a:t>
          </a:r>
          <a:endParaRPr lang="ru-RU" sz="800" kern="1200" dirty="0"/>
        </a:p>
      </dsp:txBody>
      <dsp:txXfrm>
        <a:off x="1823189" y="1444596"/>
        <a:ext cx="681921" cy="423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D5DC0-0B83-47EE-98CC-07031F77F31A}">
      <dsp:nvSpPr>
        <dsp:cNvPr id="0" name=""/>
        <dsp:cNvSpPr/>
      </dsp:nvSpPr>
      <dsp:spPr>
        <a:xfrm>
          <a:off x="1830531" y="1043030"/>
          <a:ext cx="1433683" cy="16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40"/>
              </a:lnTo>
              <a:lnTo>
                <a:pt x="1433683" y="82940"/>
              </a:lnTo>
              <a:lnTo>
                <a:pt x="1433683" y="165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B551A-FFE4-463D-A30B-0766B63F0D96}">
      <dsp:nvSpPr>
        <dsp:cNvPr id="0" name=""/>
        <dsp:cNvSpPr/>
      </dsp:nvSpPr>
      <dsp:spPr>
        <a:xfrm>
          <a:off x="1830531" y="1043030"/>
          <a:ext cx="477894" cy="16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40"/>
              </a:lnTo>
              <a:lnTo>
                <a:pt x="477894" y="82940"/>
              </a:lnTo>
              <a:lnTo>
                <a:pt x="477894" y="165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D69FC-1D37-4A59-BBCE-6A5941387B67}">
      <dsp:nvSpPr>
        <dsp:cNvPr id="0" name=""/>
        <dsp:cNvSpPr/>
      </dsp:nvSpPr>
      <dsp:spPr>
        <a:xfrm>
          <a:off x="1352636" y="1043030"/>
          <a:ext cx="477894" cy="165880"/>
        </a:xfrm>
        <a:custGeom>
          <a:avLst/>
          <a:gdLst/>
          <a:ahLst/>
          <a:cxnLst/>
          <a:rect l="0" t="0" r="0" b="0"/>
          <a:pathLst>
            <a:path>
              <a:moveTo>
                <a:pt x="477894" y="0"/>
              </a:moveTo>
              <a:lnTo>
                <a:pt x="477894" y="82940"/>
              </a:lnTo>
              <a:lnTo>
                <a:pt x="0" y="82940"/>
              </a:lnTo>
              <a:lnTo>
                <a:pt x="0" y="165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8DC54-C535-4771-8996-C7B8D751A8C6}">
      <dsp:nvSpPr>
        <dsp:cNvPr id="0" name=""/>
        <dsp:cNvSpPr/>
      </dsp:nvSpPr>
      <dsp:spPr>
        <a:xfrm>
          <a:off x="396847" y="1043030"/>
          <a:ext cx="1433683" cy="165880"/>
        </a:xfrm>
        <a:custGeom>
          <a:avLst/>
          <a:gdLst/>
          <a:ahLst/>
          <a:cxnLst/>
          <a:rect l="0" t="0" r="0" b="0"/>
          <a:pathLst>
            <a:path>
              <a:moveTo>
                <a:pt x="1433683" y="0"/>
              </a:moveTo>
              <a:lnTo>
                <a:pt x="1433683" y="82940"/>
              </a:lnTo>
              <a:lnTo>
                <a:pt x="0" y="82940"/>
              </a:lnTo>
              <a:lnTo>
                <a:pt x="0" y="165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00F53-33B1-41A5-9D46-4B5A923136C3}">
      <dsp:nvSpPr>
        <dsp:cNvPr id="0" name=""/>
        <dsp:cNvSpPr/>
      </dsp:nvSpPr>
      <dsp:spPr>
        <a:xfrm>
          <a:off x="1435577" y="648075"/>
          <a:ext cx="789908" cy="394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IT</a:t>
          </a:r>
          <a:r>
            <a:rPr lang="ru-RU" sz="1000" kern="1200" dirty="0"/>
            <a:t> менеджмент</a:t>
          </a:r>
        </a:p>
      </dsp:txBody>
      <dsp:txXfrm>
        <a:off x="1435577" y="648075"/>
        <a:ext cx="789908" cy="394954"/>
      </dsp:txXfrm>
    </dsp:sp>
    <dsp:sp modelId="{BC30BEE2-D767-480A-B2B4-C4760E0FB0F4}">
      <dsp:nvSpPr>
        <dsp:cNvPr id="0" name=""/>
        <dsp:cNvSpPr/>
      </dsp:nvSpPr>
      <dsp:spPr>
        <a:xfrm>
          <a:off x="1893" y="1208910"/>
          <a:ext cx="789908" cy="394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Поставщик1</a:t>
          </a:r>
        </a:p>
      </dsp:txBody>
      <dsp:txXfrm>
        <a:off x="1893" y="1208910"/>
        <a:ext cx="789908" cy="394954"/>
      </dsp:txXfrm>
    </dsp:sp>
    <dsp:sp modelId="{6AE7C99A-B145-4039-B0AC-E05DBD1DEED4}">
      <dsp:nvSpPr>
        <dsp:cNvPr id="0" name=""/>
        <dsp:cNvSpPr/>
      </dsp:nvSpPr>
      <dsp:spPr>
        <a:xfrm>
          <a:off x="957682" y="1208910"/>
          <a:ext cx="789908" cy="394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Поставщик2</a:t>
          </a:r>
          <a:endParaRPr lang="ru-RU" sz="1000" kern="1200" dirty="0"/>
        </a:p>
      </dsp:txBody>
      <dsp:txXfrm>
        <a:off x="957682" y="1208910"/>
        <a:ext cx="789908" cy="394954"/>
      </dsp:txXfrm>
    </dsp:sp>
    <dsp:sp modelId="{011A8B0E-1021-4410-BF79-5B87EC2EC903}">
      <dsp:nvSpPr>
        <dsp:cNvPr id="0" name=""/>
        <dsp:cNvSpPr/>
      </dsp:nvSpPr>
      <dsp:spPr>
        <a:xfrm>
          <a:off x="1913471" y="1208910"/>
          <a:ext cx="789908" cy="394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…</a:t>
          </a:r>
          <a:endParaRPr lang="ru-RU" sz="1000" kern="1200" dirty="0"/>
        </a:p>
      </dsp:txBody>
      <dsp:txXfrm>
        <a:off x="1913471" y="1208910"/>
        <a:ext cx="789908" cy="394954"/>
      </dsp:txXfrm>
    </dsp:sp>
    <dsp:sp modelId="{2A8AAA3B-78E7-4E64-B3B6-A99450C7F890}">
      <dsp:nvSpPr>
        <dsp:cNvPr id="0" name=""/>
        <dsp:cNvSpPr/>
      </dsp:nvSpPr>
      <dsp:spPr>
        <a:xfrm>
          <a:off x="2869260" y="1208910"/>
          <a:ext cx="789908" cy="394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Поставщик</a:t>
          </a:r>
          <a:r>
            <a:rPr lang="en-US" sz="1000" kern="1200" dirty="0"/>
            <a:t>N</a:t>
          </a:r>
          <a:endParaRPr lang="ru-RU" sz="1000" kern="1200" dirty="0"/>
        </a:p>
      </dsp:txBody>
      <dsp:txXfrm>
        <a:off x="2869260" y="1208910"/>
        <a:ext cx="789908" cy="394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968DF-4962-405E-ADA3-30EA7DEF3830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Контроль поддерживается и внутреннее подразделение является независимым агентом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FF0000"/>
              </a:solidFill>
            </a:rPr>
            <a:t>Внутренний поставщик SIAM может не иметь достаточно опыта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FF0000"/>
              </a:solidFill>
            </a:rPr>
            <a:t>Большие инвестиции для развития внутренних навыков и инструментов</a:t>
          </a:r>
        </a:p>
      </dsp:txBody>
      <dsp:txXfrm rot="-5400000">
        <a:off x="2194560" y="138069"/>
        <a:ext cx="3863235" cy="706227"/>
      </dsp:txXfrm>
    </dsp:sp>
    <dsp:sp modelId="{937CF672-B6BC-4530-8D9B-CF9981E22F03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Внутренний поставщик</a:t>
          </a:r>
          <a:br>
            <a:rPr lang="ru-RU" sz="1200" kern="1200" dirty="0"/>
          </a:br>
          <a:r>
            <a:rPr lang="ru-RU" sz="1200" kern="1200" dirty="0"/>
            <a:t>интеграции (MSI)</a:t>
          </a:r>
          <a:br>
            <a:rPr lang="ru-RU" sz="1200" kern="1200" dirty="0"/>
          </a:br>
          <a:r>
            <a:rPr lang="ru-RU" sz="1200" kern="1200" dirty="0"/>
            <a:t>“</a:t>
          </a:r>
          <a:r>
            <a:rPr lang="en-US" sz="1200" kern="1200" dirty="0"/>
            <a:t>DIY: </a:t>
          </a:r>
          <a:r>
            <a:rPr lang="ru-RU" sz="1200" kern="1200" dirty="0"/>
            <a:t>Сделай всё сам"</a:t>
          </a:r>
          <a:br>
            <a:rPr lang="ru-RU" sz="1200" kern="1200" dirty="0"/>
          </a:br>
          <a:endParaRPr lang="ru-RU" sz="1200" kern="1200" dirty="0"/>
        </a:p>
      </dsp:txBody>
      <dsp:txXfrm>
        <a:off x="47756" y="49789"/>
        <a:ext cx="2099048" cy="882784"/>
      </dsp:txXfrm>
    </dsp:sp>
    <dsp:sp modelId="{D20FC170-FC9A-47D2-8EA5-DEF6CC59FA0E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Передается часть административной нагрузки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Внутреннее подразделение по-прежнему управляет текущими отношениями с поставщиками, нет экономии за счет масштаба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Поставщик не имеет реального контроля и не может помочь</a:t>
          </a:r>
          <a:r>
            <a:rPr lang="ru-RU" sz="600" kern="1200" dirty="0"/>
            <a:t/>
          </a:r>
          <a:br>
            <a:rPr lang="ru-RU" sz="600" kern="1200" dirty="0"/>
          </a:br>
          <a:endParaRPr lang="ru-RU" sz="600" kern="1200" dirty="0"/>
        </a:p>
      </dsp:txBody>
      <dsp:txXfrm rot="-5400000">
        <a:off x="2194560" y="1165281"/>
        <a:ext cx="3863235" cy="706227"/>
      </dsp:txXfrm>
    </dsp:sp>
    <dsp:sp modelId="{0A9CCA56-B68F-45C2-AAE9-7B73F7A479D6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Внешний MSI для</a:t>
          </a:r>
          <a:br>
            <a:rPr lang="ru-RU" sz="1200" kern="1200" dirty="0"/>
          </a:br>
          <a:r>
            <a:rPr lang="ru-RU" sz="1200" kern="1200" dirty="0"/>
            <a:t>управления контрактами</a:t>
          </a:r>
          <a:br>
            <a:rPr lang="ru-RU" sz="1200" kern="1200" dirty="0"/>
          </a:br>
          <a:r>
            <a:rPr lang="ru-RU" sz="1200" kern="1200" dirty="0"/>
            <a:t/>
          </a:r>
          <a:br>
            <a:rPr lang="ru-RU" sz="1200" kern="1200" dirty="0"/>
          </a:br>
          <a:endParaRPr lang="ru-RU" sz="1200" kern="1200" dirty="0"/>
        </a:p>
      </dsp:txBody>
      <dsp:txXfrm>
        <a:off x="47756" y="1077001"/>
        <a:ext cx="2099048" cy="882784"/>
      </dsp:txXfrm>
    </dsp:sp>
    <dsp:sp modelId="{CDF97737-5E12-4205-A162-8505309D8FEC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У провайдера есть опыт, методы и инструменты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Экономия за счет масштаба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Провайдер может «недожать» субподрядчиков, поскольку он не несет ответственности за конечный результат.</a:t>
          </a:r>
        </a:p>
      </dsp:txBody>
      <dsp:txXfrm rot="-5400000">
        <a:off x="2194560" y="2192492"/>
        <a:ext cx="3863235" cy="706227"/>
      </dsp:txXfrm>
    </dsp:sp>
    <dsp:sp modelId="{AB144972-D370-496F-BD1A-AF01C70F1D98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Внешний MSI для</a:t>
          </a:r>
          <a:br>
            <a:rPr lang="ru-RU" sz="1200" kern="1200" dirty="0"/>
          </a:br>
          <a:r>
            <a:rPr lang="ru-RU" sz="1200" kern="1200" dirty="0"/>
            <a:t>некоторых сервисов SIAM</a:t>
          </a:r>
          <a:br>
            <a:rPr lang="ru-RU" sz="1200" kern="1200" dirty="0"/>
          </a:br>
          <a:r>
            <a:rPr lang="ru-RU" sz="1200" kern="1200" dirty="0"/>
            <a:t>(например, Service Desk)</a:t>
          </a:r>
          <a:br>
            <a:rPr lang="ru-RU" sz="1200" kern="1200" dirty="0"/>
          </a:br>
          <a:r>
            <a:rPr lang="ru-RU" sz="1200" kern="1200" dirty="0"/>
            <a:t/>
          </a:r>
          <a:br>
            <a:rPr lang="ru-RU" sz="1200" kern="1200" dirty="0"/>
          </a:br>
          <a:endParaRPr lang="ru-RU" sz="1200" kern="1200" dirty="0"/>
        </a:p>
      </dsp:txBody>
      <dsp:txXfrm>
        <a:off x="47756" y="2104213"/>
        <a:ext cx="2099048" cy="882784"/>
      </dsp:txXfrm>
    </dsp:sp>
    <dsp:sp modelId="{CCA20078-EED4-44BD-BAD3-20FECC0D151C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У провайдера есть опыт, методы и инструменты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Экономия за счет масштаба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Это основной бизнес провайдера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36353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У провайдера построен конвейер для обслуживания клиентов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Если поставщик SIAM плохой, клиент может потерять контроль</a:t>
          </a:r>
        </a:p>
      </dsp:txBody>
      <dsp:txXfrm rot="-5400000">
        <a:off x="2194560" y="3219704"/>
        <a:ext cx="3863235" cy="706227"/>
      </dsp:txXfrm>
    </dsp:sp>
    <dsp:sp modelId="{CC3091CA-6007-4C75-9E6D-926FCD0E5F90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Внешний MSI для</a:t>
          </a:r>
          <a:r>
            <a:rPr lang="en-US" sz="1200" kern="1200" dirty="0"/>
            <a:t> </a:t>
          </a:r>
          <a:r>
            <a:rPr lang="ru-RU" sz="1200" kern="1200" dirty="0"/>
            <a:t>всех </a:t>
          </a:r>
          <a:r>
            <a:rPr lang="en-US" sz="1200" kern="1200" dirty="0"/>
            <a:t>SIAM</a:t>
          </a:r>
          <a:r>
            <a:rPr lang="ru-RU" sz="1200" kern="1200" dirty="0"/>
            <a:t> сервисов</a:t>
          </a:r>
        </a:p>
      </dsp:txBody>
      <dsp:txXfrm>
        <a:off x="47756" y="3131425"/>
        <a:ext cx="2099048" cy="882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AA489-15FB-492C-9776-CBBC75C09B6A}">
      <dsp:nvSpPr>
        <dsp:cNvPr id="0" name=""/>
        <dsp:cNvSpPr/>
      </dsp:nvSpPr>
      <dsp:spPr>
        <a:xfrm>
          <a:off x="302818" y="232674"/>
          <a:ext cx="633431" cy="6334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700" kern="1200" dirty="0"/>
            <a:t>PLAN</a:t>
          </a:r>
          <a:endParaRPr lang="ru-RU" sz="700" kern="1200" dirty="0"/>
        </a:p>
      </dsp:txBody>
      <dsp:txXfrm>
        <a:off x="488346" y="418202"/>
        <a:ext cx="447903" cy="447903"/>
      </dsp:txXfrm>
    </dsp:sp>
    <dsp:sp modelId="{07A641B1-D438-4063-A612-008B6E953AB5}">
      <dsp:nvSpPr>
        <dsp:cNvPr id="0" name=""/>
        <dsp:cNvSpPr/>
      </dsp:nvSpPr>
      <dsp:spPr>
        <a:xfrm rot="5400000">
          <a:off x="965507" y="232674"/>
          <a:ext cx="633431" cy="6334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700" kern="1200" dirty="0"/>
            <a:t>Do</a:t>
          </a:r>
          <a:endParaRPr lang="ru-RU" sz="700" kern="1200" dirty="0"/>
        </a:p>
      </dsp:txBody>
      <dsp:txXfrm rot="-5400000">
        <a:off x="965507" y="418202"/>
        <a:ext cx="447903" cy="447903"/>
      </dsp:txXfrm>
    </dsp:sp>
    <dsp:sp modelId="{194AB9CD-FF5B-4AF8-B5A8-354301E95A52}">
      <dsp:nvSpPr>
        <dsp:cNvPr id="0" name=""/>
        <dsp:cNvSpPr/>
      </dsp:nvSpPr>
      <dsp:spPr>
        <a:xfrm rot="10800000">
          <a:off x="965507" y="895363"/>
          <a:ext cx="633431" cy="6334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700" kern="1200" dirty="0"/>
            <a:t>Check</a:t>
          </a:r>
          <a:endParaRPr lang="ru-RU" sz="700" kern="1200" dirty="0"/>
        </a:p>
      </dsp:txBody>
      <dsp:txXfrm rot="10800000">
        <a:off x="965507" y="895363"/>
        <a:ext cx="447903" cy="447903"/>
      </dsp:txXfrm>
    </dsp:sp>
    <dsp:sp modelId="{45FF5FF5-ACD8-48E4-B338-ECC44C16894E}">
      <dsp:nvSpPr>
        <dsp:cNvPr id="0" name=""/>
        <dsp:cNvSpPr/>
      </dsp:nvSpPr>
      <dsp:spPr>
        <a:xfrm rot="16200000">
          <a:off x="302818" y="895363"/>
          <a:ext cx="633431" cy="6334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700" kern="1200" dirty="0"/>
            <a:t>ACT</a:t>
          </a:r>
        </a:p>
      </dsp:txBody>
      <dsp:txXfrm rot="5400000">
        <a:off x="488346" y="895363"/>
        <a:ext cx="447903" cy="447903"/>
      </dsp:txXfrm>
    </dsp:sp>
    <dsp:sp modelId="{E06ED6A8-8091-42D2-98F4-018D953B541B}">
      <dsp:nvSpPr>
        <dsp:cNvPr id="0" name=""/>
        <dsp:cNvSpPr/>
      </dsp:nvSpPr>
      <dsp:spPr>
        <a:xfrm>
          <a:off x="779262" y="706437"/>
          <a:ext cx="343231" cy="2754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1D4EF-04E5-4E8E-A7E7-77B7FFE5FBB8}">
      <dsp:nvSpPr>
        <dsp:cNvPr id="0" name=""/>
        <dsp:cNvSpPr/>
      </dsp:nvSpPr>
      <dsp:spPr>
        <a:xfrm rot="10800000">
          <a:off x="772336" y="733175"/>
          <a:ext cx="357083" cy="3682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5FF8F4C-896E-4710-B06A-CAFD9B5E2742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AC9638-F2E2-4CC7-8BF8-3612AA033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8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033" indent="-169033">
              <a:buFontTx/>
              <a:buChar char="•"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C5E70-80AB-4028-A93D-304A2A8A1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6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D5909D5-EEA6-4963-85CC-40F43E120BCE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3492500" y="1060451"/>
            <a:ext cx="2163763" cy="3027362"/>
            <a:chOff x="3492500" y="1060451"/>
            <a:chExt cx="2163763" cy="30273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94088" y="1060451"/>
              <a:ext cx="2151063" cy="2265363"/>
            </a:xfrm>
            <a:custGeom>
              <a:avLst/>
              <a:gdLst>
                <a:gd name="T0" fmla="*/ 1121 w 2709"/>
                <a:gd name="T1" fmla="*/ 1237 h 2854"/>
                <a:gd name="T2" fmla="*/ 905 w 2709"/>
                <a:gd name="T3" fmla="*/ 1050 h 2854"/>
                <a:gd name="T4" fmla="*/ 902 w 2709"/>
                <a:gd name="T5" fmla="*/ 1421 h 2854"/>
                <a:gd name="T6" fmla="*/ 900 w 2709"/>
                <a:gd name="T7" fmla="*/ 1424 h 2854"/>
                <a:gd name="T8" fmla="*/ 452 w 2709"/>
                <a:gd name="T9" fmla="*/ 298 h 2854"/>
                <a:gd name="T10" fmla="*/ 449 w 2709"/>
                <a:gd name="T11" fmla="*/ 297 h 2854"/>
                <a:gd name="T12" fmla="*/ 448 w 2709"/>
                <a:gd name="T13" fmla="*/ 1423 h 2854"/>
                <a:gd name="T14" fmla="*/ 445 w 2709"/>
                <a:gd name="T15" fmla="*/ 1424 h 2854"/>
                <a:gd name="T16" fmla="*/ 6 w 2709"/>
                <a:gd name="T17" fmla="*/ 11 h 2854"/>
                <a:gd name="T18" fmla="*/ 0 w 2709"/>
                <a:gd name="T19" fmla="*/ 0 h 2854"/>
                <a:gd name="T20" fmla="*/ 0 w 2709"/>
                <a:gd name="T21" fmla="*/ 641 h 2854"/>
                <a:gd name="T22" fmla="*/ 1 w 2709"/>
                <a:gd name="T23" fmla="*/ 1280 h 2854"/>
                <a:gd name="T24" fmla="*/ 345 w 2709"/>
                <a:gd name="T25" fmla="*/ 1494 h 2854"/>
                <a:gd name="T26" fmla="*/ 355 w 2709"/>
                <a:gd name="T27" fmla="*/ 1498 h 2854"/>
                <a:gd name="T28" fmla="*/ 927 w 2709"/>
                <a:gd name="T29" fmla="*/ 1499 h 2854"/>
                <a:gd name="T30" fmla="*/ 1172 w 2709"/>
                <a:gd name="T31" fmla="*/ 2119 h 2854"/>
                <a:gd name="T32" fmla="*/ 1172 w 2709"/>
                <a:gd name="T33" fmla="*/ 2133 h 2854"/>
                <a:gd name="T34" fmla="*/ 1044 w 2709"/>
                <a:gd name="T35" fmla="*/ 2402 h 2854"/>
                <a:gd name="T36" fmla="*/ 1217 w 2709"/>
                <a:gd name="T37" fmla="*/ 2844 h 2854"/>
                <a:gd name="T38" fmla="*/ 1226 w 2709"/>
                <a:gd name="T39" fmla="*/ 2853 h 2854"/>
                <a:gd name="T40" fmla="*/ 1483 w 2709"/>
                <a:gd name="T41" fmla="*/ 2853 h 2854"/>
                <a:gd name="T42" fmla="*/ 1489 w 2709"/>
                <a:gd name="T43" fmla="*/ 2848 h 2854"/>
                <a:gd name="T44" fmla="*/ 1664 w 2709"/>
                <a:gd name="T45" fmla="*/ 2406 h 2854"/>
                <a:gd name="T46" fmla="*/ 1663 w 2709"/>
                <a:gd name="T47" fmla="*/ 2394 h 2854"/>
                <a:gd name="T48" fmla="*/ 1534 w 2709"/>
                <a:gd name="T49" fmla="*/ 2126 h 2854"/>
                <a:gd name="T50" fmla="*/ 1780 w 2709"/>
                <a:gd name="T51" fmla="*/ 1500 h 2854"/>
                <a:gd name="T52" fmla="*/ 1786 w 2709"/>
                <a:gd name="T53" fmla="*/ 1498 h 2854"/>
                <a:gd name="T54" fmla="*/ 2359 w 2709"/>
                <a:gd name="T55" fmla="*/ 1497 h 2854"/>
                <a:gd name="T56" fmla="*/ 2706 w 2709"/>
                <a:gd name="T57" fmla="*/ 1283 h 2854"/>
                <a:gd name="T58" fmla="*/ 2708 w 2709"/>
                <a:gd name="T59" fmla="*/ 1279 h 2854"/>
                <a:gd name="T60" fmla="*/ 2709 w 2709"/>
                <a:gd name="T61" fmla="*/ 641 h 2854"/>
                <a:gd name="T62" fmla="*/ 2708 w 2709"/>
                <a:gd name="T63" fmla="*/ 0 h 2854"/>
                <a:gd name="T64" fmla="*/ 2703 w 2709"/>
                <a:gd name="T65" fmla="*/ 11 h 2854"/>
                <a:gd name="T66" fmla="*/ 2264 w 2709"/>
                <a:gd name="T67" fmla="*/ 1424 h 2854"/>
                <a:gd name="T68" fmla="*/ 2260 w 2709"/>
                <a:gd name="T69" fmla="*/ 1423 h 2854"/>
                <a:gd name="T70" fmla="*/ 2260 w 2709"/>
                <a:gd name="T71" fmla="*/ 297 h 2854"/>
                <a:gd name="T72" fmla="*/ 2256 w 2709"/>
                <a:gd name="T73" fmla="*/ 298 h 2854"/>
                <a:gd name="T74" fmla="*/ 1809 w 2709"/>
                <a:gd name="T75" fmla="*/ 1424 h 2854"/>
                <a:gd name="T76" fmla="*/ 1805 w 2709"/>
                <a:gd name="T77" fmla="*/ 1421 h 2854"/>
                <a:gd name="T78" fmla="*/ 1804 w 2709"/>
                <a:gd name="T79" fmla="*/ 1050 h 2854"/>
                <a:gd name="T80" fmla="*/ 1586 w 2709"/>
                <a:gd name="T81" fmla="*/ 1237 h 2854"/>
                <a:gd name="T82" fmla="*/ 1360 w 2709"/>
                <a:gd name="T83" fmla="*/ 1432 h 2854"/>
                <a:gd name="T84" fmla="*/ 1352 w 2709"/>
                <a:gd name="T85" fmla="*/ 1433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9" h="2854">
                  <a:moveTo>
                    <a:pt x="1343" y="1428"/>
                  </a:moveTo>
                  <a:lnTo>
                    <a:pt x="1272" y="1367"/>
                  </a:lnTo>
                  <a:lnTo>
                    <a:pt x="1121" y="1237"/>
                  </a:lnTo>
                  <a:lnTo>
                    <a:pt x="910" y="1052"/>
                  </a:lnTo>
                  <a:lnTo>
                    <a:pt x="906" y="1050"/>
                  </a:lnTo>
                  <a:lnTo>
                    <a:pt x="905" y="1050"/>
                  </a:lnTo>
                  <a:lnTo>
                    <a:pt x="904" y="1051"/>
                  </a:lnTo>
                  <a:lnTo>
                    <a:pt x="902" y="1052"/>
                  </a:lnTo>
                  <a:lnTo>
                    <a:pt x="902" y="1421"/>
                  </a:lnTo>
                  <a:lnTo>
                    <a:pt x="902" y="1424"/>
                  </a:lnTo>
                  <a:lnTo>
                    <a:pt x="901" y="1424"/>
                  </a:lnTo>
                  <a:lnTo>
                    <a:pt x="900" y="1424"/>
                  </a:lnTo>
                  <a:lnTo>
                    <a:pt x="899" y="1423"/>
                  </a:lnTo>
                  <a:lnTo>
                    <a:pt x="674" y="860"/>
                  </a:lnTo>
                  <a:lnTo>
                    <a:pt x="452" y="298"/>
                  </a:lnTo>
                  <a:lnTo>
                    <a:pt x="452" y="297"/>
                  </a:lnTo>
                  <a:lnTo>
                    <a:pt x="450" y="297"/>
                  </a:lnTo>
                  <a:lnTo>
                    <a:pt x="449" y="297"/>
                  </a:lnTo>
                  <a:lnTo>
                    <a:pt x="448" y="298"/>
                  </a:lnTo>
                  <a:lnTo>
                    <a:pt x="448" y="860"/>
                  </a:lnTo>
                  <a:lnTo>
                    <a:pt x="448" y="1423"/>
                  </a:lnTo>
                  <a:lnTo>
                    <a:pt x="448" y="1424"/>
                  </a:lnTo>
                  <a:lnTo>
                    <a:pt x="447" y="1424"/>
                  </a:lnTo>
                  <a:lnTo>
                    <a:pt x="445" y="1424"/>
                  </a:lnTo>
                  <a:lnTo>
                    <a:pt x="445" y="1423"/>
                  </a:lnTo>
                  <a:lnTo>
                    <a:pt x="225" y="716"/>
                  </a:lnTo>
                  <a:lnTo>
                    <a:pt x="6" y="11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641"/>
                  </a:lnTo>
                  <a:lnTo>
                    <a:pt x="0" y="1272"/>
                  </a:lnTo>
                  <a:lnTo>
                    <a:pt x="0" y="1276"/>
                  </a:lnTo>
                  <a:lnTo>
                    <a:pt x="1" y="1280"/>
                  </a:lnTo>
                  <a:lnTo>
                    <a:pt x="2" y="1283"/>
                  </a:lnTo>
                  <a:lnTo>
                    <a:pt x="6" y="1285"/>
                  </a:lnTo>
                  <a:lnTo>
                    <a:pt x="345" y="1494"/>
                  </a:lnTo>
                  <a:lnTo>
                    <a:pt x="348" y="1497"/>
                  </a:lnTo>
                  <a:lnTo>
                    <a:pt x="352" y="1497"/>
                  </a:lnTo>
                  <a:lnTo>
                    <a:pt x="355" y="1498"/>
                  </a:lnTo>
                  <a:lnTo>
                    <a:pt x="921" y="1498"/>
                  </a:lnTo>
                  <a:lnTo>
                    <a:pt x="924" y="1498"/>
                  </a:lnTo>
                  <a:lnTo>
                    <a:pt x="927" y="1499"/>
                  </a:lnTo>
                  <a:lnTo>
                    <a:pt x="929" y="1500"/>
                  </a:lnTo>
                  <a:lnTo>
                    <a:pt x="930" y="1503"/>
                  </a:lnTo>
                  <a:lnTo>
                    <a:pt x="1172" y="2119"/>
                  </a:lnTo>
                  <a:lnTo>
                    <a:pt x="1174" y="2126"/>
                  </a:lnTo>
                  <a:lnTo>
                    <a:pt x="1174" y="2129"/>
                  </a:lnTo>
                  <a:lnTo>
                    <a:pt x="1172" y="2133"/>
                  </a:lnTo>
                  <a:lnTo>
                    <a:pt x="1046" y="2394"/>
                  </a:lnTo>
                  <a:lnTo>
                    <a:pt x="1045" y="2398"/>
                  </a:lnTo>
                  <a:lnTo>
                    <a:pt x="1044" y="2402"/>
                  </a:lnTo>
                  <a:lnTo>
                    <a:pt x="1044" y="2406"/>
                  </a:lnTo>
                  <a:lnTo>
                    <a:pt x="1045" y="2410"/>
                  </a:lnTo>
                  <a:lnTo>
                    <a:pt x="1217" y="2844"/>
                  </a:lnTo>
                  <a:lnTo>
                    <a:pt x="1218" y="2848"/>
                  </a:lnTo>
                  <a:lnTo>
                    <a:pt x="1222" y="2851"/>
                  </a:lnTo>
                  <a:lnTo>
                    <a:pt x="1226" y="2853"/>
                  </a:lnTo>
                  <a:lnTo>
                    <a:pt x="1230" y="2854"/>
                  </a:lnTo>
                  <a:lnTo>
                    <a:pt x="1478" y="2854"/>
                  </a:lnTo>
                  <a:lnTo>
                    <a:pt x="1483" y="2853"/>
                  </a:lnTo>
                  <a:lnTo>
                    <a:pt x="1484" y="2853"/>
                  </a:lnTo>
                  <a:lnTo>
                    <a:pt x="1487" y="2851"/>
                  </a:lnTo>
                  <a:lnTo>
                    <a:pt x="1489" y="2848"/>
                  </a:lnTo>
                  <a:lnTo>
                    <a:pt x="1492" y="2844"/>
                  </a:lnTo>
                  <a:lnTo>
                    <a:pt x="1663" y="2410"/>
                  </a:lnTo>
                  <a:lnTo>
                    <a:pt x="1664" y="2406"/>
                  </a:lnTo>
                  <a:lnTo>
                    <a:pt x="1664" y="2402"/>
                  </a:lnTo>
                  <a:lnTo>
                    <a:pt x="1664" y="2398"/>
                  </a:lnTo>
                  <a:lnTo>
                    <a:pt x="1663" y="2394"/>
                  </a:lnTo>
                  <a:lnTo>
                    <a:pt x="1535" y="2133"/>
                  </a:lnTo>
                  <a:lnTo>
                    <a:pt x="1534" y="2129"/>
                  </a:lnTo>
                  <a:lnTo>
                    <a:pt x="1534" y="2126"/>
                  </a:lnTo>
                  <a:lnTo>
                    <a:pt x="1537" y="2119"/>
                  </a:lnTo>
                  <a:lnTo>
                    <a:pt x="1778" y="1503"/>
                  </a:lnTo>
                  <a:lnTo>
                    <a:pt x="1780" y="1500"/>
                  </a:lnTo>
                  <a:lnTo>
                    <a:pt x="1781" y="1499"/>
                  </a:lnTo>
                  <a:lnTo>
                    <a:pt x="1784" y="1498"/>
                  </a:lnTo>
                  <a:lnTo>
                    <a:pt x="1786" y="1498"/>
                  </a:lnTo>
                  <a:lnTo>
                    <a:pt x="2353" y="1498"/>
                  </a:lnTo>
                  <a:lnTo>
                    <a:pt x="2357" y="1497"/>
                  </a:lnTo>
                  <a:lnTo>
                    <a:pt x="2359" y="1497"/>
                  </a:lnTo>
                  <a:lnTo>
                    <a:pt x="2364" y="1494"/>
                  </a:lnTo>
                  <a:lnTo>
                    <a:pt x="2703" y="1285"/>
                  </a:lnTo>
                  <a:lnTo>
                    <a:pt x="2706" y="1283"/>
                  </a:lnTo>
                  <a:lnTo>
                    <a:pt x="2707" y="1281"/>
                  </a:lnTo>
                  <a:lnTo>
                    <a:pt x="2708" y="1280"/>
                  </a:lnTo>
                  <a:lnTo>
                    <a:pt x="2708" y="1279"/>
                  </a:lnTo>
                  <a:lnTo>
                    <a:pt x="2709" y="1276"/>
                  </a:lnTo>
                  <a:lnTo>
                    <a:pt x="2709" y="1272"/>
                  </a:lnTo>
                  <a:lnTo>
                    <a:pt x="2709" y="641"/>
                  </a:lnTo>
                  <a:lnTo>
                    <a:pt x="2709" y="11"/>
                  </a:lnTo>
                  <a:lnTo>
                    <a:pt x="2709" y="3"/>
                  </a:lnTo>
                  <a:lnTo>
                    <a:pt x="2708" y="0"/>
                  </a:lnTo>
                  <a:lnTo>
                    <a:pt x="2707" y="0"/>
                  </a:lnTo>
                  <a:lnTo>
                    <a:pt x="2706" y="3"/>
                  </a:lnTo>
                  <a:lnTo>
                    <a:pt x="2703" y="11"/>
                  </a:lnTo>
                  <a:lnTo>
                    <a:pt x="2483" y="716"/>
                  </a:lnTo>
                  <a:lnTo>
                    <a:pt x="2264" y="1423"/>
                  </a:lnTo>
                  <a:lnTo>
                    <a:pt x="2264" y="1424"/>
                  </a:lnTo>
                  <a:lnTo>
                    <a:pt x="2262" y="1424"/>
                  </a:lnTo>
                  <a:lnTo>
                    <a:pt x="2261" y="1424"/>
                  </a:lnTo>
                  <a:lnTo>
                    <a:pt x="2260" y="1423"/>
                  </a:lnTo>
                  <a:lnTo>
                    <a:pt x="2260" y="860"/>
                  </a:lnTo>
                  <a:lnTo>
                    <a:pt x="2260" y="298"/>
                  </a:lnTo>
                  <a:lnTo>
                    <a:pt x="2260" y="297"/>
                  </a:lnTo>
                  <a:lnTo>
                    <a:pt x="2259" y="297"/>
                  </a:lnTo>
                  <a:lnTo>
                    <a:pt x="2257" y="297"/>
                  </a:lnTo>
                  <a:lnTo>
                    <a:pt x="2256" y="298"/>
                  </a:lnTo>
                  <a:lnTo>
                    <a:pt x="2033" y="860"/>
                  </a:lnTo>
                  <a:lnTo>
                    <a:pt x="1810" y="1423"/>
                  </a:lnTo>
                  <a:lnTo>
                    <a:pt x="1809" y="1424"/>
                  </a:lnTo>
                  <a:lnTo>
                    <a:pt x="1808" y="1424"/>
                  </a:lnTo>
                  <a:lnTo>
                    <a:pt x="1807" y="1424"/>
                  </a:lnTo>
                  <a:lnTo>
                    <a:pt x="1805" y="1421"/>
                  </a:lnTo>
                  <a:lnTo>
                    <a:pt x="1805" y="1052"/>
                  </a:lnTo>
                  <a:lnTo>
                    <a:pt x="1805" y="1051"/>
                  </a:lnTo>
                  <a:lnTo>
                    <a:pt x="1804" y="1050"/>
                  </a:lnTo>
                  <a:lnTo>
                    <a:pt x="1801" y="1050"/>
                  </a:lnTo>
                  <a:lnTo>
                    <a:pt x="1799" y="1052"/>
                  </a:lnTo>
                  <a:lnTo>
                    <a:pt x="1586" y="1237"/>
                  </a:lnTo>
                  <a:lnTo>
                    <a:pt x="1437" y="1367"/>
                  </a:lnTo>
                  <a:lnTo>
                    <a:pt x="1365" y="1428"/>
                  </a:lnTo>
                  <a:lnTo>
                    <a:pt x="1360" y="1432"/>
                  </a:lnTo>
                  <a:lnTo>
                    <a:pt x="1357" y="1433"/>
                  </a:lnTo>
                  <a:lnTo>
                    <a:pt x="1354" y="1433"/>
                  </a:lnTo>
                  <a:lnTo>
                    <a:pt x="1352" y="1433"/>
                  </a:lnTo>
                  <a:lnTo>
                    <a:pt x="1349" y="1432"/>
                  </a:lnTo>
                  <a:lnTo>
                    <a:pt x="1343" y="1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492500" y="3516313"/>
              <a:ext cx="2163763" cy="571500"/>
            </a:xfrm>
            <a:custGeom>
              <a:avLst/>
              <a:gdLst>
                <a:gd name="T0" fmla="*/ 2660 w 2726"/>
                <a:gd name="T1" fmla="*/ 9 h 721"/>
                <a:gd name="T2" fmla="*/ 2290 w 2726"/>
                <a:gd name="T3" fmla="*/ 9 h 721"/>
                <a:gd name="T4" fmla="*/ 2442 w 2726"/>
                <a:gd name="T5" fmla="*/ 152 h 721"/>
                <a:gd name="T6" fmla="*/ 2726 w 2726"/>
                <a:gd name="T7" fmla="*/ 704 h 721"/>
                <a:gd name="T8" fmla="*/ 2529 w 2726"/>
                <a:gd name="T9" fmla="*/ 645 h 721"/>
                <a:gd name="T10" fmla="*/ 2433 w 2726"/>
                <a:gd name="T11" fmla="*/ 707 h 721"/>
                <a:gd name="T12" fmla="*/ 2256 w 2726"/>
                <a:gd name="T13" fmla="*/ 683 h 721"/>
                <a:gd name="T14" fmla="*/ 2216 w 2726"/>
                <a:gd name="T15" fmla="*/ 531 h 721"/>
                <a:gd name="T16" fmla="*/ 2321 w 2726"/>
                <a:gd name="T17" fmla="*/ 418 h 721"/>
                <a:gd name="T18" fmla="*/ 2528 w 2726"/>
                <a:gd name="T19" fmla="*/ 362 h 721"/>
                <a:gd name="T20" fmla="*/ 2428 w 2726"/>
                <a:gd name="T21" fmla="*/ 333 h 721"/>
                <a:gd name="T22" fmla="*/ 2309 w 2726"/>
                <a:gd name="T23" fmla="*/ 376 h 721"/>
                <a:gd name="T24" fmla="*/ 2375 w 2726"/>
                <a:gd name="T25" fmla="*/ 203 h 721"/>
                <a:gd name="T26" fmla="*/ 2609 w 2726"/>
                <a:gd name="T27" fmla="*/ 204 h 721"/>
                <a:gd name="T28" fmla="*/ 2705 w 2726"/>
                <a:gd name="T29" fmla="*/ 319 h 721"/>
                <a:gd name="T30" fmla="*/ 2529 w 2726"/>
                <a:gd name="T31" fmla="*/ 538 h 721"/>
                <a:gd name="T32" fmla="*/ 2413 w 2726"/>
                <a:gd name="T33" fmla="*/ 505 h 721"/>
                <a:gd name="T34" fmla="*/ 2414 w 2726"/>
                <a:gd name="T35" fmla="*/ 572 h 721"/>
                <a:gd name="T36" fmla="*/ 2529 w 2726"/>
                <a:gd name="T37" fmla="*/ 540 h 721"/>
                <a:gd name="T38" fmla="*/ 1401 w 2726"/>
                <a:gd name="T39" fmla="*/ 674 h 721"/>
                <a:gd name="T40" fmla="*/ 1365 w 2726"/>
                <a:gd name="T41" fmla="*/ 334 h 721"/>
                <a:gd name="T42" fmla="*/ 1307 w 2726"/>
                <a:gd name="T43" fmla="*/ 196 h 721"/>
                <a:gd name="T44" fmla="*/ 1551 w 2726"/>
                <a:gd name="T45" fmla="*/ 23 h 721"/>
                <a:gd name="T46" fmla="*/ 1686 w 2726"/>
                <a:gd name="T47" fmla="*/ 196 h 721"/>
                <a:gd name="T48" fmla="*/ 1564 w 2726"/>
                <a:gd name="T49" fmla="*/ 334 h 721"/>
                <a:gd name="T50" fmla="*/ 1588 w 2726"/>
                <a:gd name="T51" fmla="*/ 577 h 721"/>
                <a:gd name="T52" fmla="*/ 1676 w 2726"/>
                <a:gd name="T53" fmla="*/ 702 h 721"/>
                <a:gd name="T54" fmla="*/ 5 w 2726"/>
                <a:gd name="T55" fmla="*/ 2 h 721"/>
                <a:gd name="T56" fmla="*/ 494 w 2726"/>
                <a:gd name="T57" fmla="*/ 4 h 721"/>
                <a:gd name="T58" fmla="*/ 750 w 2726"/>
                <a:gd name="T59" fmla="*/ 708 h 721"/>
                <a:gd name="T60" fmla="*/ 564 w 2726"/>
                <a:gd name="T61" fmla="*/ 297 h 721"/>
                <a:gd name="T62" fmla="*/ 288 w 2726"/>
                <a:gd name="T63" fmla="*/ 708 h 721"/>
                <a:gd name="T64" fmla="*/ 171 w 2726"/>
                <a:gd name="T65" fmla="*/ 702 h 721"/>
                <a:gd name="T66" fmla="*/ 1128 w 2726"/>
                <a:gd name="T67" fmla="*/ 399 h 721"/>
                <a:gd name="T68" fmla="*/ 1096 w 2726"/>
                <a:gd name="T69" fmla="*/ 328 h 721"/>
                <a:gd name="T70" fmla="*/ 997 w 2726"/>
                <a:gd name="T71" fmla="*/ 345 h 721"/>
                <a:gd name="T72" fmla="*/ 1301 w 2726"/>
                <a:gd name="T73" fmla="*/ 505 h 721"/>
                <a:gd name="T74" fmla="*/ 991 w 2726"/>
                <a:gd name="T75" fmla="*/ 561 h 721"/>
                <a:gd name="T76" fmla="*/ 1117 w 2726"/>
                <a:gd name="T77" fmla="*/ 587 h 721"/>
                <a:gd name="T78" fmla="*/ 1289 w 2726"/>
                <a:gd name="T79" fmla="*/ 659 h 721"/>
                <a:gd name="T80" fmla="*/ 1122 w 2726"/>
                <a:gd name="T81" fmla="*/ 717 h 721"/>
                <a:gd name="T82" fmla="*/ 890 w 2726"/>
                <a:gd name="T83" fmla="*/ 680 h 721"/>
                <a:gd name="T84" fmla="*/ 787 w 2726"/>
                <a:gd name="T85" fmla="*/ 510 h 721"/>
                <a:gd name="T86" fmla="*/ 834 w 2726"/>
                <a:gd name="T87" fmla="*/ 289 h 721"/>
                <a:gd name="T88" fmla="*/ 1024 w 2726"/>
                <a:gd name="T89" fmla="*/ 189 h 721"/>
                <a:gd name="T90" fmla="*/ 1225 w 2726"/>
                <a:gd name="T91" fmla="*/ 245 h 721"/>
                <a:gd name="T92" fmla="*/ 1301 w 2726"/>
                <a:gd name="T93" fmla="*/ 456 h 721"/>
                <a:gd name="T94" fmla="*/ 1760 w 2726"/>
                <a:gd name="T95" fmla="*/ 684 h 721"/>
                <a:gd name="T96" fmla="*/ 1769 w 2726"/>
                <a:gd name="T97" fmla="*/ 544 h 721"/>
                <a:gd name="T98" fmla="*/ 1975 w 2726"/>
                <a:gd name="T99" fmla="*/ 601 h 721"/>
                <a:gd name="T100" fmla="*/ 2007 w 2726"/>
                <a:gd name="T101" fmla="*/ 549 h 721"/>
                <a:gd name="T102" fmla="*/ 1796 w 2726"/>
                <a:gd name="T103" fmla="*/ 489 h 721"/>
                <a:gd name="T104" fmla="*/ 1723 w 2726"/>
                <a:gd name="T105" fmla="*/ 372 h 721"/>
                <a:gd name="T106" fmla="*/ 1771 w 2726"/>
                <a:gd name="T107" fmla="*/ 242 h 721"/>
                <a:gd name="T108" fmla="*/ 1973 w 2726"/>
                <a:gd name="T109" fmla="*/ 187 h 721"/>
                <a:gd name="T110" fmla="*/ 2169 w 2726"/>
                <a:gd name="T111" fmla="*/ 256 h 721"/>
                <a:gd name="T112" fmla="*/ 2035 w 2726"/>
                <a:gd name="T113" fmla="*/ 329 h 721"/>
                <a:gd name="T114" fmla="*/ 1906 w 2726"/>
                <a:gd name="T115" fmla="*/ 322 h 721"/>
                <a:gd name="T116" fmla="*/ 1929 w 2726"/>
                <a:gd name="T117" fmla="*/ 373 h 721"/>
                <a:gd name="T118" fmla="*/ 2164 w 2726"/>
                <a:gd name="T119" fmla="*/ 455 h 721"/>
                <a:gd name="T120" fmla="*/ 2181 w 2726"/>
                <a:gd name="T121" fmla="*/ 595 h 721"/>
                <a:gd name="T122" fmla="*/ 2090 w 2726"/>
                <a:gd name="T123" fmla="*/ 69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6" h="721">
                  <a:moveTo>
                    <a:pt x="2507" y="149"/>
                  </a:moveTo>
                  <a:lnTo>
                    <a:pt x="2507" y="9"/>
                  </a:lnTo>
                  <a:lnTo>
                    <a:pt x="2507" y="7"/>
                  </a:lnTo>
                  <a:lnTo>
                    <a:pt x="2509" y="4"/>
                  </a:lnTo>
                  <a:lnTo>
                    <a:pt x="2510" y="3"/>
                  </a:lnTo>
                  <a:lnTo>
                    <a:pt x="2511" y="2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651" y="0"/>
                  </a:lnTo>
                  <a:lnTo>
                    <a:pt x="2654" y="0"/>
                  </a:lnTo>
                  <a:lnTo>
                    <a:pt x="2656" y="2"/>
                  </a:lnTo>
                  <a:lnTo>
                    <a:pt x="2658" y="3"/>
                  </a:lnTo>
                  <a:lnTo>
                    <a:pt x="2659" y="4"/>
                  </a:lnTo>
                  <a:lnTo>
                    <a:pt x="2660" y="8"/>
                  </a:lnTo>
                  <a:lnTo>
                    <a:pt x="2660" y="9"/>
                  </a:lnTo>
                  <a:lnTo>
                    <a:pt x="2660" y="149"/>
                  </a:lnTo>
                  <a:lnTo>
                    <a:pt x="2660" y="152"/>
                  </a:lnTo>
                  <a:lnTo>
                    <a:pt x="2659" y="154"/>
                  </a:lnTo>
                  <a:lnTo>
                    <a:pt x="2658" y="156"/>
                  </a:lnTo>
                  <a:lnTo>
                    <a:pt x="2656" y="157"/>
                  </a:lnTo>
                  <a:lnTo>
                    <a:pt x="2653" y="158"/>
                  </a:lnTo>
                  <a:lnTo>
                    <a:pt x="2651" y="158"/>
                  </a:lnTo>
                  <a:lnTo>
                    <a:pt x="2516" y="158"/>
                  </a:lnTo>
                  <a:lnTo>
                    <a:pt x="2512" y="157"/>
                  </a:lnTo>
                  <a:lnTo>
                    <a:pt x="2511" y="157"/>
                  </a:lnTo>
                  <a:lnTo>
                    <a:pt x="2509" y="154"/>
                  </a:lnTo>
                  <a:lnTo>
                    <a:pt x="2507" y="153"/>
                  </a:lnTo>
                  <a:lnTo>
                    <a:pt x="2507" y="151"/>
                  </a:lnTo>
                  <a:lnTo>
                    <a:pt x="2507" y="149"/>
                  </a:lnTo>
                  <a:close/>
                  <a:moveTo>
                    <a:pt x="2290" y="9"/>
                  </a:moveTo>
                  <a:lnTo>
                    <a:pt x="2290" y="7"/>
                  </a:lnTo>
                  <a:lnTo>
                    <a:pt x="2291" y="4"/>
                  </a:lnTo>
                  <a:lnTo>
                    <a:pt x="2292" y="3"/>
                  </a:lnTo>
                  <a:lnTo>
                    <a:pt x="2293" y="2"/>
                  </a:lnTo>
                  <a:lnTo>
                    <a:pt x="2297" y="0"/>
                  </a:lnTo>
                  <a:lnTo>
                    <a:pt x="2299" y="0"/>
                  </a:lnTo>
                  <a:lnTo>
                    <a:pt x="2433" y="0"/>
                  </a:lnTo>
                  <a:lnTo>
                    <a:pt x="2436" y="0"/>
                  </a:lnTo>
                  <a:lnTo>
                    <a:pt x="2439" y="2"/>
                  </a:lnTo>
                  <a:lnTo>
                    <a:pt x="2440" y="3"/>
                  </a:lnTo>
                  <a:lnTo>
                    <a:pt x="2441" y="4"/>
                  </a:lnTo>
                  <a:lnTo>
                    <a:pt x="2442" y="8"/>
                  </a:lnTo>
                  <a:lnTo>
                    <a:pt x="2442" y="9"/>
                  </a:lnTo>
                  <a:lnTo>
                    <a:pt x="2442" y="149"/>
                  </a:lnTo>
                  <a:lnTo>
                    <a:pt x="2442" y="152"/>
                  </a:lnTo>
                  <a:lnTo>
                    <a:pt x="2441" y="154"/>
                  </a:lnTo>
                  <a:lnTo>
                    <a:pt x="2440" y="156"/>
                  </a:lnTo>
                  <a:lnTo>
                    <a:pt x="2437" y="157"/>
                  </a:lnTo>
                  <a:lnTo>
                    <a:pt x="2435" y="158"/>
                  </a:lnTo>
                  <a:lnTo>
                    <a:pt x="2433" y="158"/>
                  </a:lnTo>
                  <a:lnTo>
                    <a:pt x="2299" y="158"/>
                  </a:lnTo>
                  <a:lnTo>
                    <a:pt x="2295" y="157"/>
                  </a:lnTo>
                  <a:lnTo>
                    <a:pt x="2293" y="157"/>
                  </a:lnTo>
                  <a:lnTo>
                    <a:pt x="2291" y="154"/>
                  </a:lnTo>
                  <a:lnTo>
                    <a:pt x="2290" y="153"/>
                  </a:lnTo>
                  <a:lnTo>
                    <a:pt x="2290" y="151"/>
                  </a:lnTo>
                  <a:lnTo>
                    <a:pt x="2290" y="149"/>
                  </a:lnTo>
                  <a:lnTo>
                    <a:pt x="2290" y="9"/>
                  </a:lnTo>
                  <a:close/>
                  <a:moveTo>
                    <a:pt x="2725" y="702"/>
                  </a:moveTo>
                  <a:lnTo>
                    <a:pt x="2726" y="704"/>
                  </a:lnTo>
                  <a:lnTo>
                    <a:pt x="2725" y="707"/>
                  </a:lnTo>
                  <a:lnTo>
                    <a:pt x="2725" y="708"/>
                  </a:lnTo>
                  <a:lnTo>
                    <a:pt x="2724" y="710"/>
                  </a:lnTo>
                  <a:lnTo>
                    <a:pt x="2720" y="711"/>
                  </a:lnTo>
                  <a:lnTo>
                    <a:pt x="2719" y="711"/>
                  </a:lnTo>
                  <a:lnTo>
                    <a:pt x="2549" y="711"/>
                  </a:lnTo>
                  <a:lnTo>
                    <a:pt x="2546" y="711"/>
                  </a:lnTo>
                  <a:lnTo>
                    <a:pt x="2543" y="710"/>
                  </a:lnTo>
                  <a:lnTo>
                    <a:pt x="2540" y="707"/>
                  </a:lnTo>
                  <a:lnTo>
                    <a:pt x="2539" y="704"/>
                  </a:lnTo>
                  <a:lnTo>
                    <a:pt x="2538" y="702"/>
                  </a:lnTo>
                  <a:lnTo>
                    <a:pt x="2534" y="687"/>
                  </a:lnTo>
                  <a:lnTo>
                    <a:pt x="2532" y="673"/>
                  </a:lnTo>
                  <a:lnTo>
                    <a:pt x="2529" y="659"/>
                  </a:lnTo>
                  <a:lnTo>
                    <a:pt x="2529" y="645"/>
                  </a:lnTo>
                  <a:lnTo>
                    <a:pt x="2529" y="642"/>
                  </a:lnTo>
                  <a:lnTo>
                    <a:pt x="2528" y="641"/>
                  </a:lnTo>
                  <a:lnTo>
                    <a:pt x="2526" y="641"/>
                  </a:lnTo>
                  <a:lnTo>
                    <a:pt x="2524" y="642"/>
                  </a:lnTo>
                  <a:lnTo>
                    <a:pt x="2523" y="643"/>
                  </a:lnTo>
                  <a:lnTo>
                    <a:pt x="2516" y="651"/>
                  </a:lnTo>
                  <a:lnTo>
                    <a:pt x="2509" y="660"/>
                  </a:lnTo>
                  <a:lnTo>
                    <a:pt x="2501" y="666"/>
                  </a:lnTo>
                  <a:lnTo>
                    <a:pt x="2492" y="674"/>
                  </a:lnTo>
                  <a:lnTo>
                    <a:pt x="2484" y="680"/>
                  </a:lnTo>
                  <a:lnTo>
                    <a:pt x="2474" y="687"/>
                  </a:lnTo>
                  <a:lnTo>
                    <a:pt x="2465" y="693"/>
                  </a:lnTo>
                  <a:lnTo>
                    <a:pt x="2455" y="698"/>
                  </a:lnTo>
                  <a:lnTo>
                    <a:pt x="2445" y="702"/>
                  </a:lnTo>
                  <a:lnTo>
                    <a:pt x="2433" y="707"/>
                  </a:lnTo>
                  <a:lnTo>
                    <a:pt x="2422" y="710"/>
                  </a:lnTo>
                  <a:lnTo>
                    <a:pt x="2411" y="713"/>
                  </a:lnTo>
                  <a:lnTo>
                    <a:pt x="2398" y="715"/>
                  </a:lnTo>
                  <a:lnTo>
                    <a:pt x="2385" y="717"/>
                  </a:lnTo>
                  <a:lnTo>
                    <a:pt x="2372" y="718"/>
                  </a:lnTo>
                  <a:lnTo>
                    <a:pt x="2358" y="718"/>
                  </a:lnTo>
                  <a:lnTo>
                    <a:pt x="2344" y="717"/>
                  </a:lnTo>
                  <a:lnTo>
                    <a:pt x="2330" y="716"/>
                  </a:lnTo>
                  <a:lnTo>
                    <a:pt x="2318" y="713"/>
                  </a:lnTo>
                  <a:lnTo>
                    <a:pt x="2310" y="712"/>
                  </a:lnTo>
                  <a:lnTo>
                    <a:pt x="2304" y="710"/>
                  </a:lnTo>
                  <a:lnTo>
                    <a:pt x="2291" y="704"/>
                  </a:lnTo>
                  <a:lnTo>
                    <a:pt x="2279" y="698"/>
                  </a:lnTo>
                  <a:lnTo>
                    <a:pt x="2268" y="692"/>
                  </a:lnTo>
                  <a:lnTo>
                    <a:pt x="2256" y="683"/>
                  </a:lnTo>
                  <a:lnTo>
                    <a:pt x="2251" y="679"/>
                  </a:lnTo>
                  <a:lnTo>
                    <a:pt x="2248" y="674"/>
                  </a:lnTo>
                  <a:lnTo>
                    <a:pt x="2239" y="662"/>
                  </a:lnTo>
                  <a:lnTo>
                    <a:pt x="2231" y="651"/>
                  </a:lnTo>
                  <a:lnTo>
                    <a:pt x="2227" y="645"/>
                  </a:lnTo>
                  <a:lnTo>
                    <a:pt x="2223" y="638"/>
                  </a:lnTo>
                  <a:lnTo>
                    <a:pt x="2218" y="623"/>
                  </a:lnTo>
                  <a:lnTo>
                    <a:pt x="2216" y="615"/>
                  </a:lnTo>
                  <a:lnTo>
                    <a:pt x="2214" y="608"/>
                  </a:lnTo>
                  <a:lnTo>
                    <a:pt x="2212" y="591"/>
                  </a:lnTo>
                  <a:lnTo>
                    <a:pt x="2212" y="582"/>
                  </a:lnTo>
                  <a:lnTo>
                    <a:pt x="2211" y="572"/>
                  </a:lnTo>
                  <a:lnTo>
                    <a:pt x="2212" y="562"/>
                  </a:lnTo>
                  <a:lnTo>
                    <a:pt x="2212" y="552"/>
                  </a:lnTo>
                  <a:lnTo>
                    <a:pt x="2216" y="531"/>
                  </a:lnTo>
                  <a:lnTo>
                    <a:pt x="2220" y="522"/>
                  </a:lnTo>
                  <a:lnTo>
                    <a:pt x="2222" y="512"/>
                  </a:lnTo>
                  <a:lnTo>
                    <a:pt x="2226" y="503"/>
                  </a:lnTo>
                  <a:lnTo>
                    <a:pt x="2231" y="494"/>
                  </a:lnTo>
                  <a:lnTo>
                    <a:pt x="2236" y="487"/>
                  </a:lnTo>
                  <a:lnTo>
                    <a:pt x="2242" y="478"/>
                  </a:lnTo>
                  <a:lnTo>
                    <a:pt x="2249" y="470"/>
                  </a:lnTo>
                  <a:lnTo>
                    <a:pt x="2255" y="463"/>
                  </a:lnTo>
                  <a:lnTo>
                    <a:pt x="2263" y="455"/>
                  </a:lnTo>
                  <a:lnTo>
                    <a:pt x="2272" y="449"/>
                  </a:lnTo>
                  <a:lnTo>
                    <a:pt x="2281" y="442"/>
                  </a:lnTo>
                  <a:lnTo>
                    <a:pt x="2290" y="436"/>
                  </a:lnTo>
                  <a:lnTo>
                    <a:pt x="2300" y="429"/>
                  </a:lnTo>
                  <a:lnTo>
                    <a:pt x="2310" y="424"/>
                  </a:lnTo>
                  <a:lnTo>
                    <a:pt x="2321" y="418"/>
                  </a:lnTo>
                  <a:lnTo>
                    <a:pt x="2333" y="413"/>
                  </a:lnTo>
                  <a:lnTo>
                    <a:pt x="2358" y="404"/>
                  </a:lnTo>
                  <a:lnTo>
                    <a:pt x="2386" y="396"/>
                  </a:lnTo>
                  <a:lnTo>
                    <a:pt x="2400" y="392"/>
                  </a:lnTo>
                  <a:lnTo>
                    <a:pt x="2416" y="390"/>
                  </a:lnTo>
                  <a:lnTo>
                    <a:pt x="2432" y="386"/>
                  </a:lnTo>
                  <a:lnTo>
                    <a:pt x="2449" y="385"/>
                  </a:lnTo>
                  <a:lnTo>
                    <a:pt x="2465" y="382"/>
                  </a:lnTo>
                  <a:lnTo>
                    <a:pt x="2483" y="381"/>
                  </a:lnTo>
                  <a:lnTo>
                    <a:pt x="2520" y="378"/>
                  </a:lnTo>
                  <a:lnTo>
                    <a:pt x="2525" y="377"/>
                  </a:lnTo>
                  <a:lnTo>
                    <a:pt x="2528" y="376"/>
                  </a:lnTo>
                  <a:lnTo>
                    <a:pt x="2529" y="375"/>
                  </a:lnTo>
                  <a:lnTo>
                    <a:pt x="2529" y="371"/>
                  </a:lnTo>
                  <a:lnTo>
                    <a:pt x="2528" y="362"/>
                  </a:lnTo>
                  <a:lnTo>
                    <a:pt x="2528" y="358"/>
                  </a:lnTo>
                  <a:lnTo>
                    <a:pt x="2526" y="354"/>
                  </a:lnTo>
                  <a:lnTo>
                    <a:pt x="2523" y="347"/>
                  </a:lnTo>
                  <a:lnTo>
                    <a:pt x="2520" y="343"/>
                  </a:lnTo>
                  <a:lnTo>
                    <a:pt x="2518" y="340"/>
                  </a:lnTo>
                  <a:lnTo>
                    <a:pt x="2510" y="335"/>
                  </a:lnTo>
                  <a:lnTo>
                    <a:pt x="2505" y="333"/>
                  </a:lnTo>
                  <a:lnTo>
                    <a:pt x="2500" y="331"/>
                  </a:lnTo>
                  <a:lnTo>
                    <a:pt x="2487" y="329"/>
                  </a:lnTo>
                  <a:lnTo>
                    <a:pt x="2481" y="328"/>
                  </a:lnTo>
                  <a:lnTo>
                    <a:pt x="2472" y="328"/>
                  </a:lnTo>
                  <a:lnTo>
                    <a:pt x="2461" y="328"/>
                  </a:lnTo>
                  <a:lnTo>
                    <a:pt x="2450" y="329"/>
                  </a:lnTo>
                  <a:lnTo>
                    <a:pt x="2440" y="330"/>
                  </a:lnTo>
                  <a:lnTo>
                    <a:pt x="2428" y="333"/>
                  </a:lnTo>
                  <a:lnTo>
                    <a:pt x="2418" y="334"/>
                  </a:lnTo>
                  <a:lnTo>
                    <a:pt x="2408" y="336"/>
                  </a:lnTo>
                  <a:lnTo>
                    <a:pt x="2388" y="343"/>
                  </a:lnTo>
                  <a:lnTo>
                    <a:pt x="2379" y="347"/>
                  </a:lnTo>
                  <a:lnTo>
                    <a:pt x="2369" y="350"/>
                  </a:lnTo>
                  <a:lnTo>
                    <a:pt x="2360" y="356"/>
                  </a:lnTo>
                  <a:lnTo>
                    <a:pt x="2352" y="359"/>
                  </a:lnTo>
                  <a:lnTo>
                    <a:pt x="2343" y="364"/>
                  </a:lnTo>
                  <a:lnTo>
                    <a:pt x="2335" y="368"/>
                  </a:lnTo>
                  <a:lnTo>
                    <a:pt x="2321" y="378"/>
                  </a:lnTo>
                  <a:lnTo>
                    <a:pt x="2319" y="380"/>
                  </a:lnTo>
                  <a:lnTo>
                    <a:pt x="2316" y="380"/>
                  </a:lnTo>
                  <a:lnTo>
                    <a:pt x="2313" y="378"/>
                  </a:lnTo>
                  <a:lnTo>
                    <a:pt x="2310" y="377"/>
                  </a:lnTo>
                  <a:lnTo>
                    <a:pt x="2309" y="376"/>
                  </a:lnTo>
                  <a:lnTo>
                    <a:pt x="2241" y="283"/>
                  </a:lnTo>
                  <a:lnTo>
                    <a:pt x="2239" y="278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1" y="272"/>
                  </a:lnTo>
                  <a:lnTo>
                    <a:pt x="2242" y="270"/>
                  </a:lnTo>
                  <a:lnTo>
                    <a:pt x="2263" y="255"/>
                  </a:lnTo>
                  <a:lnTo>
                    <a:pt x="2273" y="247"/>
                  </a:lnTo>
                  <a:lnTo>
                    <a:pt x="2284" y="240"/>
                  </a:lnTo>
                  <a:lnTo>
                    <a:pt x="2297" y="233"/>
                  </a:lnTo>
                  <a:lnTo>
                    <a:pt x="2311" y="226"/>
                  </a:lnTo>
                  <a:lnTo>
                    <a:pt x="2325" y="219"/>
                  </a:lnTo>
                  <a:lnTo>
                    <a:pt x="2341" y="213"/>
                  </a:lnTo>
                  <a:lnTo>
                    <a:pt x="2357" y="208"/>
                  </a:lnTo>
                  <a:lnTo>
                    <a:pt x="2375" y="203"/>
                  </a:lnTo>
                  <a:lnTo>
                    <a:pt x="2393" y="198"/>
                  </a:lnTo>
                  <a:lnTo>
                    <a:pt x="2413" y="194"/>
                  </a:lnTo>
                  <a:lnTo>
                    <a:pt x="2433" y="191"/>
                  </a:lnTo>
                  <a:lnTo>
                    <a:pt x="2455" y="189"/>
                  </a:lnTo>
                  <a:lnTo>
                    <a:pt x="2478" y="187"/>
                  </a:lnTo>
                  <a:lnTo>
                    <a:pt x="2502" y="186"/>
                  </a:lnTo>
                  <a:lnTo>
                    <a:pt x="2516" y="187"/>
                  </a:lnTo>
                  <a:lnTo>
                    <a:pt x="2529" y="187"/>
                  </a:lnTo>
                  <a:lnTo>
                    <a:pt x="2542" y="189"/>
                  </a:lnTo>
                  <a:lnTo>
                    <a:pt x="2554" y="190"/>
                  </a:lnTo>
                  <a:lnTo>
                    <a:pt x="2566" y="191"/>
                  </a:lnTo>
                  <a:lnTo>
                    <a:pt x="2577" y="194"/>
                  </a:lnTo>
                  <a:lnTo>
                    <a:pt x="2589" y="196"/>
                  </a:lnTo>
                  <a:lnTo>
                    <a:pt x="2599" y="200"/>
                  </a:lnTo>
                  <a:lnTo>
                    <a:pt x="2609" y="204"/>
                  </a:lnTo>
                  <a:lnTo>
                    <a:pt x="2618" y="208"/>
                  </a:lnTo>
                  <a:lnTo>
                    <a:pt x="2627" y="212"/>
                  </a:lnTo>
                  <a:lnTo>
                    <a:pt x="2636" y="217"/>
                  </a:lnTo>
                  <a:lnTo>
                    <a:pt x="2651" y="228"/>
                  </a:lnTo>
                  <a:lnTo>
                    <a:pt x="2659" y="233"/>
                  </a:lnTo>
                  <a:lnTo>
                    <a:pt x="2665" y="240"/>
                  </a:lnTo>
                  <a:lnTo>
                    <a:pt x="2672" y="247"/>
                  </a:lnTo>
                  <a:lnTo>
                    <a:pt x="2677" y="255"/>
                  </a:lnTo>
                  <a:lnTo>
                    <a:pt x="2682" y="263"/>
                  </a:lnTo>
                  <a:lnTo>
                    <a:pt x="2687" y="270"/>
                  </a:lnTo>
                  <a:lnTo>
                    <a:pt x="2692" y="279"/>
                  </a:lnTo>
                  <a:lnTo>
                    <a:pt x="2696" y="288"/>
                  </a:lnTo>
                  <a:lnTo>
                    <a:pt x="2700" y="298"/>
                  </a:lnTo>
                  <a:lnTo>
                    <a:pt x="2702" y="307"/>
                  </a:lnTo>
                  <a:lnTo>
                    <a:pt x="2705" y="319"/>
                  </a:lnTo>
                  <a:lnTo>
                    <a:pt x="2707" y="329"/>
                  </a:lnTo>
                  <a:lnTo>
                    <a:pt x="2710" y="340"/>
                  </a:lnTo>
                  <a:lnTo>
                    <a:pt x="2711" y="352"/>
                  </a:lnTo>
                  <a:lnTo>
                    <a:pt x="2714" y="376"/>
                  </a:lnTo>
                  <a:lnTo>
                    <a:pt x="2714" y="389"/>
                  </a:lnTo>
                  <a:lnTo>
                    <a:pt x="2714" y="403"/>
                  </a:lnTo>
                  <a:lnTo>
                    <a:pt x="2714" y="586"/>
                  </a:lnTo>
                  <a:lnTo>
                    <a:pt x="2715" y="628"/>
                  </a:lnTo>
                  <a:lnTo>
                    <a:pt x="2716" y="645"/>
                  </a:lnTo>
                  <a:lnTo>
                    <a:pt x="2717" y="660"/>
                  </a:lnTo>
                  <a:lnTo>
                    <a:pt x="2719" y="674"/>
                  </a:lnTo>
                  <a:lnTo>
                    <a:pt x="2720" y="685"/>
                  </a:lnTo>
                  <a:lnTo>
                    <a:pt x="2723" y="694"/>
                  </a:lnTo>
                  <a:lnTo>
                    <a:pt x="2725" y="702"/>
                  </a:lnTo>
                  <a:close/>
                  <a:moveTo>
                    <a:pt x="2529" y="538"/>
                  </a:moveTo>
                  <a:lnTo>
                    <a:pt x="2529" y="480"/>
                  </a:lnTo>
                  <a:lnTo>
                    <a:pt x="2528" y="477"/>
                  </a:lnTo>
                  <a:lnTo>
                    <a:pt x="2526" y="475"/>
                  </a:lnTo>
                  <a:lnTo>
                    <a:pt x="2524" y="475"/>
                  </a:lnTo>
                  <a:lnTo>
                    <a:pt x="2523" y="475"/>
                  </a:lnTo>
                  <a:lnTo>
                    <a:pt x="2507" y="475"/>
                  </a:lnTo>
                  <a:lnTo>
                    <a:pt x="2492" y="477"/>
                  </a:lnTo>
                  <a:lnTo>
                    <a:pt x="2478" y="479"/>
                  </a:lnTo>
                  <a:lnTo>
                    <a:pt x="2465" y="482"/>
                  </a:lnTo>
                  <a:lnTo>
                    <a:pt x="2455" y="484"/>
                  </a:lnTo>
                  <a:lnTo>
                    <a:pt x="2444" y="487"/>
                  </a:lnTo>
                  <a:lnTo>
                    <a:pt x="2435" y="491"/>
                  </a:lnTo>
                  <a:lnTo>
                    <a:pt x="2427" y="494"/>
                  </a:lnTo>
                  <a:lnTo>
                    <a:pt x="2419" y="499"/>
                  </a:lnTo>
                  <a:lnTo>
                    <a:pt x="2413" y="505"/>
                  </a:lnTo>
                  <a:lnTo>
                    <a:pt x="2408" y="510"/>
                  </a:lnTo>
                  <a:lnTo>
                    <a:pt x="2404" y="515"/>
                  </a:lnTo>
                  <a:lnTo>
                    <a:pt x="2400" y="521"/>
                  </a:lnTo>
                  <a:lnTo>
                    <a:pt x="2398" y="527"/>
                  </a:lnTo>
                  <a:lnTo>
                    <a:pt x="2397" y="534"/>
                  </a:lnTo>
                  <a:lnTo>
                    <a:pt x="2397" y="540"/>
                  </a:lnTo>
                  <a:lnTo>
                    <a:pt x="2397" y="545"/>
                  </a:lnTo>
                  <a:lnTo>
                    <a:pt x="2398" y="549"/>
                  </a:lnTo>
                  <a:lnTo>
                    <a:pt x="2398" y="553"/>
                  </a:lnTo>
                  <a:lnTo>
                    <a:pt x="2399" y="557"/>
                  </a:lnTo>
                  <a:lnTo>
                    <a:pt x="2402" y="561"/>
                  </a:lnTo>
                  <a:lnTo>
                    <a:pt x="2403" y="563"/>
                  </a:lnTo>
                  <a:lnTo>
                    <a:pt x="2408" y="568"/>
                  </a:lnTo>
                  <a:lnTo>
                    <a:pt x="2412" y="571"/>
                  </a:lnTo>
                  <a:lnTo>
                    <a:pt x="2414" y="572"/>
                  </a:lnTo>
                  <a:lnTo>
                    <a:pt x="2422" y="575"/>
                  </a:lnTo>
                  <a:lnTo>
                    <a:pt x="2430" y="577"/>
                  </a:lnTo>
                  <a:lnTo>
                    <a:pt x="2439" y="577"/>
                  </a:lnTo>
                  <a:lnTo>
                    <a:pt x="2455" y="577"/>
                  </a:lnTo>
                  <a:lnTo>
                    <a:pt x="2463" y="576"/>
                  </a:lnTo>
                  <a:lnTo>
                    <a:pt x="2470" y="575"/>
                  </a:lnTo>
                  <a:lnTo>
                    <a:pt x="2483" y="572"/>
                  </a:lnTo>
                  <a:lnTo>
                    <a:pt x="2495" y="569"/>
                  </a:lnTo>
                  <a:lnTo>
                    <a:pt x="2504" y="566"/>
                  </a:lnTo>
                  <a:lnTo>
                    <a:pt x="2511" y="562"/>
                  </a:lnTo>
                  <a:lnTo>
                    <a:pt x="2518" y="558"/>
                  </a:lnTo>
                  <a:lnTo>
                    <a:pt x="2523" y="554"/>
                  </a:lnTo>
                  <a:lnTo>
                    <a:pt x="2526" y="549"/>
                  </a:lnTo>
                  <a:lnTo>
                    <a:pt x="2528" y="544"/>
                  </a:lnTo>
                  <a:lnTo>
                    <a:pt x="2529" y="540"/>
                  </a:lnTo>
                  <a:lnTo>
                    <a:pt x="2529" y="538"/>
                  </a:lnTo>
                  <a:close/>
                  <a:moveTo>
                    <a:pt x="1561" y="717"/>
                  </a:moveTo>
                  <a:lnTo>
                    <a:pt x="1531" y="717"/>
                  </a:lnTo>
                  <a:lnTo>
                    <a:pt x="1517" y="716"/>
                  </a:lnTo>
                  <a:lnTo>
                    <a:pt x="1503" y="715"/>
                  </a:lnTo>
                  <a:lnTo>
                    <a:pt x="1478" y="711"/>
                  </a:lnTo>
                  <a:lnTo>
                    <a:pt x="1468" y="708"/>
                  </a:lnTo>
                  <a:lnTo>
                    <a:pt x="1458" y="706"/>
                  </a:lnTo>
                  <a:lnTo>
                    <a:pt x="1439" y="701"/>
                  </a:lnTo>
                  <a:lnTo>
                    <a:pt x="1431" y="697"/>
                  </a:lnTo>
                  <a:lnTo>
                    <a:pt x="1424" y="693"/>
                  </a:lnTo>
                  <a:lnTo>
                    <a:pt x="1417" y="688"/>
                  </a:lnTo>
                  <a:lnTo>
                    <a:pt x="1411" y="684"/>
                  </a:lnTo>
                  <a:lnTo>
                    <a:pt x="1406" y="679"/>
                  </a:lnTo>
                  <a:lnTo>
                    <a:pt x="1401" y="674"/>
                  </a:lnTo>
                  <a:lnTo>
                    <a:pt x="1396" y="669"/>
                  </a:lnTo>
                  <a:lnTo>
                    <a:pt x="1392" y="664"/>
                  </a:lnTo>
                  <a:lnTo>
                    <a:pt x="1384" y="651"/>
                  </a:lnTo>
                  <a:lnTo>
                    <a:pt x="1379" y="638"/>
                  </a:lnTo>
                  <a:lnTo>
                    <a:pt x="1378" y="631"/>
                  </a:lnTo>
                  <a:lnTo>
                    <a:pt x="1375" y="623"/>
                  </a:lnTo>
                  <a:lnTo>
                    <a:pt x="1373" y="608"/>
                  </a:lnTo>
                  <a:lnTo>
                    <a:pt x="1371" y="591"/>
                  </a:lnTo>
                  <a:lnTo>
                    <a:pt x="1370" y="575"/>
                  </a:lnTo>
                  <a:lnTo>
                    <a:pt x="1370" y="557"/>
                  </a:lnTo>
                  <a:lnTo>
                    <a:pt x="1370" y="342"/>
                  </a:lnTo>
                  <a:lnTo>
                    <a:pt x="1370" y="339"/>
                  </a:lnTo>
                  <a:lnTo>
                    <a:pt x="1369" y="336"/>
                  </a:lnTo>
                  <a:lnTo>
                    <a:pt x="1368" y="335"/>
                  </a:lnTo>
                  <a:lnTo>
                    <a:pt x="1365" y="334"/>
                  </a:lnTo>
                  <a:lnTo>
                    <a:pt x="1363" y="333"/>
                  </a:lnTo>
                  <a:lnTo>
                    <a:pt x="1361" y="333"/>
                  </a:lnTo>
                  <a:lnTo>
                    <a:pt x="1308" y="333"/>
                  </a:lnTo>
                  <a:lnTo>
                    <a:pt x="1304" y="333"/>
                  </a:lnTo>
                  <a:lnTo>
                    <a:pt x="1303" y="331"/>
                  </a:lnTo>
                  <a:lnTo>
                    <a:pt x="1300" y="330"/>
                  </a:lnTo>
                  <a:lnTo>
                    <a:pt x="1299" y="328"/>
                  </a:lnTo>
                  <a:lnTo>
                    <a:pt x="1299" y="325"/>
                  </a:lnTo>
                  <a:lnTo>
                    <a:pt x="1299" y="324"/>
                  </a:lnTo>
                  <a:lnTo>
                    <a:pt x="1299" y="205"/>
                  </a:lnTo>
                  <a:lnTo>
                    <a:pt x="1299" y="203"/>
                  </a:lnTo>
                  <a:lnTo>
                    <a:pt x="1300" y="200"/>
                  </a:lnTo>
                  <a:lnTo>
                    <a:pt x="1301" y="199"/>
                  </a:lnTo>
                  <a:lnTo>
                    <a:pt x="1303" y="198"/>
                  </a:lnTo>
                  <a:lnTo>
                    <a:pt x="1307" y="196"/>
                  </a:lnTo>
                  <a:lnTo>
                    <a:pt x="1308" y="196"/>
                  </a:lnTo>
                  <a:lnTo>
                    <a:pt x="1361" y="196"/>
                  </a:lnTo>
                  <a:lnTo>
                    <a:pt x="1364" y="196"/>
                  </a:lnTo>
                  <a:lnTo>
                    <a:pt x="1366" y="195"/>
                  </a:lnTo>
                  <a:lnTo>
                    <a:pt x="1370" y="193"/>
                  </a:lnTo>
                  <a:lnTo>
                    <a:pt x="1373" y="189"/>
                  </a:lnTo>
                  <a:lnTo>
                    <a:pt x="1374" y="187"/>
                  </a:lnTo>
                  <a:lnTo>
                    <a:pt x="1434" y="32"/>
                  </a:lnTo>
                  <a:lnTo>
                    <a:pt x="1435" y="30"/>
                  </a:lnTo>
                  <a:lnTo>
                    <a:pt x="1438" y="27"/>
                  </a:lnTo>
                  <a:lnTo>
                    <a:pt x="1440" y="26"/>
                  </a:lnTo>
                  <a:lnTo>
                    <a:pt x="1441" y="24"/>
                  </a:lnTo>
                  <a:lnTo>
                    <a:pt x="1445" y="23"/>
                  </a:lnTo>
                  <a:lnTo>
                    <a:pt x="1447" y="23"/>
                  </a:lnTo>
                  <a:lnTo>
                    <a:pt x="1551" y="23"/>
                  </a:lnTo>
                  <a:lnTo>
                    <a:pt x="1554" y="24"/>
                  </a:lnTo>
                  <a:lnTo>
                    <a:pt x="1556" y="24"/>
                  </a:lnTo>
                  <a:lnTo>
                    <a:pt x="1557" y="27"/>
                  </a:lnTo>
                  <a:lnTo>
                    <a:pt x="1559" y="28"/>
                  </a:lnTo>
                  <a:lnTo>
                    <a:pt x="1560" y="31"/>
                  </a:lnTo>
                  <a:lnTo>
                    <a:pt x="1560" y="33"/>
                  </a:lnTo>
                  <a:lnTo>
                    <a:pt x="1560" y="187"/>
                  </a:lnTo>
                  <a:lnTo>
                    <a:pt x="1561" y="190"/>
                  </a:lnTo>
                  <a:lnTo>
                    <a:pt x="1561" y="193"/>
                  </a:lnTo>
                  <a:lnTo>
                    <a:pt x="1564" y="194"/>
                  </a:lnTo>
                  <a:lnTo>
                    <a:pt x="1565" y="195"/>
                  </a:lnTo>
                  <a:lnTo>
                    <a:pt x="1568" y="196"/>
                  </a:lnTo>
                  <a:lnTo>
                    <a:pt x="1569" y="196"/>
                  </a:lnTo>
                  <a:lnTo>
                    <a:pt x="1682" y="196"/>
                  </a:lnTo>
                  <a:lnTo>
                    <a:pt x="1686" y="196"/>
                  </a:lnTo>
                  <a:lnTo>
                    <a:pt x="1687" y="198"/>
                  </a:lnTo>
                  <a:lnTo>
                    <a:pt x="1690" y="199"/>
                  </a:lnTo>
                  <a:lnTo>
                    <a:pt x="1691" y="201"/>
                  </a:lnTo>
                  <a:lnTo>
                    <a:pt x="1691" y="204"/>
                  </a:lnTo>
                  <a:lnTo>
                    <a:pt x="1691" y="205"/>
                  </a:lnTo>
                  <a:lnTo>
                    <a:pt x="1691" y="324"/>
                  </a:lnTo>
                  <a:lnTo>
                    <a:pt x="1691" y="326"/>
                  </a:lnTo>
                  <a:lnTo>
                    <a:pt x="1690" y="329"/>
                  </a:lnTo>
                  <a:lnTo>
                    <a:pt x="1689" y="330"/>
                  </a:lnTo>
                  <a:lnTo>
                    <a:pt x="1687" y="331"/>
                  </a:lnTo>
                  <a:lnTo>
                    <a:pt x="1683" y="333"/>
                  </a:lnTo>
                  <a:lnTo>
                    <a:pt x="1682" y="333"/>
                  </a:lnTo>
                  <a:lnTo>
                    <a:pt x="1569" y="333"/>
                  </a:lnTo>
                  <a:lnTo>
                    <a:pt x="1566" y="333"/>
                  </a:lnTo>
                  <a:lnTo>
                    <a:pt x="1564" y="334"/>
                  </a:lnTo>
                  <a:lnTo>
                    <a:pt x="1562" y="335"/>
                  </a:lnTo>
                  <a:lnTo>
                    <a:pt x="1561" y="338"/>
                  </a:lnTo>
                  <a:lnTo>
                    <a:pt x="1560" y="340"/>
                  </a:lnTo>
                  <a:lnTo>
                    <a:pt x="1560" y="342"/>
                  </a:lnTo>
                  <a:lnTo>
                    <a:pt x="1560" y="513"/>
                  </a:lnTo>
                  <a:lnTo>
                    <a:pt x="1561" y="533"/>
                  </a:lnTo>
                  <a:lnTo>
                    <a:pt x="1561" y="540"/>
                  </a:lnTo>
                  <a:lnTo>
                    <a:pt x="1564" y="548"/>
                  </a:lnTo>
                  <a:lnTo>
                    <a:pt x="1565" y="554"/>
                  </a:lnTo>
                  <a:lnTo>
                    <a:pt x="1568" y="559"/>
                  </a:lnTo>
                  <a:lnTo>
                    <a:pt x="1570" y="564"/>
                  </a:lnTo>
                  <a:lnTo>
                    <a:pt x="1574" y="568"/>
                  </a:lnTo>
                  <a:lnTo>
                    <a:pt x="1578" y="572"/>
                  </a:lnTo>
                  <a:lnTo>
                    <a:pt x="1583" y="575"/>
                  </a:lnTo>
                  <a:lnTo>
                    <a:pt x="1588" y="577"/>
                  </a:lnTo>
                  <a:lnTo>
                    <a:pt x="1594" y="580"/>
                  </a:lnTo>
                  <a:lnTo>
                    <a:pt x="1601" y="581"/>
                  </a:lnTo>
                  <a:lnTo>
                    <a:pt x="1610" y="581"/>
                  </a:lnTo>
                  <a:lnTo>
                    <a:pt x="1627" y="582"/>
                  </a:lnTo>
                  <a:lnTo>
                    <a:pt x="1640" y="581"/>
                  </a:lnTo>
                  <a:lnTo>
                    <a:pt x="1654" y="581"/>
                  </a:lnTo>
                  <a:lnTo>
                    <a:pt x="1667" y="578"/>
                  </a:lnTo>
                  <a:lnTo>
                    <a:pt x="1673" y="577"/>
                  </a:lnTo>
                  <a:lnTo>
                    <a:pt x="1675" y="577"/>
                  </a:lnTo>
                  <a:lnTo>
                    <a:pt x="1676" y="578"/>
                  </a:lnTo>
                  <a:lnTo>
                    <a:pt x="1677" y="581"/>
                  </a:lnTo>
                  <a:lnTo>
                    <a:pt x="1677" y="586"/>
                  </a:lnTo>
                  <a:lnTo>
                    <a:pt x="1677" y="692"/>
                  </a:lnTo>
                  <a:lnTo>
                    <a:pt x="1677" y="697"/>
                  </a:lnTo>
                  <a:lnTo>
                    <a:pt x="1676" y="702"/>
                  </a:lnTo>
                  <a:lnTo>
                    <a:pt x="1675" y="704"/>
                  </a:lnTo>
                  <a:lnTo>
                    <a:pt x="1673" y="707"/>
                  </a:lnTo>
                  <a:lnTo>
                    <a:pt x="1671" y="710"/>
                  </a:lnTo>
                  <a:lnTo>
                    <a:pt x="1668" y="710"/>
                  </a:lnTo>
                  <a:lnTo>
                    <a:pt x="1663" y="711"/>
                  </a:lnTo>
                  <a:lnTo>
                    <a:pt x="1640" y="713"/>
                  </a:lnTo>
                  <a:lnTo>
                    <a:pt x="1613" y="715"/>
                  </a:lnTo>
                  <a:lnTo>
                    <a:pt x="1585" y="717"/>
                  </a:lnTo>
                  <a:lnTo>
                    <a:pt x="1561" y="717"/>
                  </a:lnTo>
                  <a:close/>
                  <a:moveTo>
                    <a:pt x="0" y="70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1" y="2"/>
                  </a:lnTo>
                  <a:lnTo>
                    <a:pt x="253" y="3"/>
                  </a:lnTo>
                  <a:lnTo>
                    <a:pt x="255" y="5"/>
                  </a:lnTo>
                  <a:lnTo>
                    <a:pt x="256" y="8"/>
                  </a:lnTo>
                  <a:lnTo>
                    <a:pt x="257" y="9"/>
                  </a:lnTo>
                  <a:lnTo>
                    <a:pt x="377" y="473"/>
                  </a:lnTo>
                  <a:lnTo>
                    <a:pt x="379" y="482"/>
                  </a:lnTo>
                  <a:lnTo>
                    <a:pt x="381" y="482"/>
                  </a:lnTo>
                  <a:lnTo>
                    <a:pt x="492" y="9"/>
                  </a:lnTo>
                  <a:lnTo>
                    <a:pt x="493" y="7"/>
                  </a:lnTo>
                  <a:lnTo>
                    <a:pt x="494" y="4"/>
                  </a:lnTo>
                  <a:lnTo>
                    <a:pt x="495" y="3"/>
                  </a:lnTo>
                  <a:lnTo>
                    <a:pt x="498" y="2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2"/>
                  </a:lnTo>
                  <a:lnTo>
                    <a:pt x="751" y="3"/>
                  </a:lnTo>
                  <a:lnTo>
                    <a:pt x="753" y="5"/>
                  </a:lnTo>
                  <a:lnTo>
                    <a:pt x="754" y="8"/>
                  </a:lnTo>
                  <a:lnTo>
                    <a:pt x="754" y="9"/>
                  </a:lnTo>
                  <a:lnTo>
                    <a:pt x="754" y="702"/>
                  </a:lnTo>
                  <a:lnTo>
                    <a:pt x="753" y="704"/>
                  </a:lnTo>
                  <a:lnTo>
                    <a:pt x="753" y="707"/>
                  </a:lnTo>
                  <a:lnTo>
                    <a:pt x="750" y="708"/>
                  </a:lnTo>
                  <a:lnTo>
                    <a:pt x="749" y="710"/>
                  </a:lnTo>
                  <a:lnTo>
                    <a:pt x="746" y="711"/>
                  </a:lnTo>
                  <a:lnTo>
                    <a:pt x="744" y="711"/>
                  </a:lnTo>
                  <a:lnTo>
                    <a:pt x="579" y="711"/>
                  </a:lnTo>
                  <a:lnTo>
                    <a:pt x="577" y="711"/>
                  </a:lnTo>
                  <a:lnTo>
                    <a:pt x="574" y="710"/>
                  </a:lnTo>
                  <a:lnTo>
                    <a:pt x="573" y="708"/>
                  </a:lnTo>
                  <a:lnTo>
                    <a:pt x="572" y="706"/>
                  </a:lnTo>
                  <a:lnTo>
                    <a:pt x="570" y="703"/>
                  </a:lnTo>
                  <a:lnTo>
                    <a:pt x="570" y="702"/>
                  </a:lnTo>
                  <a:lnTo>
                    <a:pt x="570" y="280"/>
                  </a:lnTo>
                  <a:lnTo>
                    <a:pt x="570" y="275"/>
                  </a:lnTo>
                  <a:lnTo>
                    <a:pt x="569" y="273"/>
                  </a:lnTo>
                  <a:lnTo>
                    <a:pt x="569" y="272"/>
                  </a:lnTo>
                  <a:lnTo>
                    <a:pt x="564" y="297"/>
                  </a:lnTo>
                  <a:lnTo>
                    <a:pt x="560" y="321"/>
                  </a:lnTo>
                  <a:lnTo>
                    <a:pt x="550" y="364"/>
                  </a:lnTo>
                  <a:lnTo>
                    <a:pt x="541" y="404"/>
                  </a:lnTo>
                  <a:lnTo>
                    <a:pt x="530" y="443"/>
                  </a:lnTo>
                  <a:lnTo>
                    <a:pt x="457" y="702"/>
                  </a:lnTo>
                  <a:lnTo>
                    <a:pt x="456" y="704"/>
                  </a:lnTo>
                  <a:lnTo>
                    <a:pt x="455" y="707"/>
                  </a:lnTo>
                  <a:lnTo>
                    <a:pt x="453" y="708"/>
                  </a:lnTo>
                  <a:lnTo>
                    <a:pt x="451" y="710"/>
                  </a:lnTo>
                  <a:lnTo>
                    <a:pt x="447" y="711"/>
                  </a:lnTo>
                  <a:lnTo>
                    <a:pt x="446" y="711"/>
                  </a:lnTo>
                  <a:lnTo>
                    <a:pt x="295" y="711"/>
                  </a:lnTo>
                  <a:lnTo>
                    <a:pt x="292" y="711"/>
                  </a:lnTo>
                  <a:lnTo>
                    <a:pt x="289" y="710"/>
                  </a:lnTo>
                  <a:lnTo>
                    <a:pt x="288" y="708"/>
                  </a:lnTo>
                  <a:lnTo>
                    <a:pt x="287" y="706"/>
                  </a:lnTo>
                  <a:lnTo>
                    <a:pt x="284" y="703"/>
                  </a:lnTo>
                  <a:lnTo>
                    <a:pt x="284" y="702"/>
                  </a:lnTo>
                  <a:lnTo>
                    <a:pt x="213" y="443"/>
                  </a:lnTo>
                  <a:lnTo>
                    <a:pt x="202" y="404"/>
                  </a:lnTo>
                  <a:lnTo>
                    <a:pt x="192" y="367"/>
                  </a:lnTo>
                  <a:lnTo>
                    <a:pt x="183" y="325"/>
                  </a:lnTo>
                  <a:lnTo>
                    <a:pt x="174" y="270"/>
                  </a:lnTo>
                  <a:lnTo>
                    <a:pt x="173" y="265"/>
                  </a:lnTo>
                  <a:lnTo>
                    <a:pt x="173" y="263"/>
                  </a:lnTo>
                  <a:lnTo>
                    <a:pt x="172" y="261"/>
                  </a:lnTo>
                  <a:lnTo>
                    <a:pt x="172" y="263"/>
                  </a:lnTo>
                  <a:lnTo>
                    <a:pt x="171" y="266"/>
                  </a:lnTo>
                  <a:lnTo>
                    <a:pt x="171" y="270"/>
                  </a:lnTo>
                  <a:lnTo>
                    <a:pt x="171" y="702"/>
                  </a:lnTo>
                  <a:lnTo>
                    <a:pt x="171" y="704"/>
                  </a:lnTo>
                  <a:lnTo>
                    <a:pt x="169" y="707"/>
                  </a:lnTo>
                  <a:lnTo>
                    <a:pt x="168" y="708"/>
                  </a:lnTo>
                  <a:lnTo>
                    <a:pt x="167" y="710"/>
                  </a:lnTo>
                  <a:lnTo>
                    <a:pt x="163" y="711"/>
                  </a:lnTo>
                  <a:lnTo>
                    <a:pt x="162" y="711"/>
                  </a:lnTo>
                  <a:lnTo>
                    <a:pt x="9" y="711"/>
                  </a:lnTo>
                  <a:lnTo>
                    <a:pt x="6" y="711"/>
                  </a:lnTo>
                  <a:lnTo>
                    <a:pt x="4" y="710"/>
                  </a:lnTo>
                  <a:lnTo>
                    <a:pt x="3" y="708"/>
                  </a:lnTo>
                  <a:lnTo>
                    <a:pt x="1" y="706"/>
                  </a:lnTo>
                  <a:lnTo>
                    <a:pt x="0" y="703"/>
                  </a:lnTo>
                  <a:lnTo>
                    <a:pt x="0" y="702"/>
                  </a:lnTo>
                  <a:close/>
                  <a:moveTo>
                    <a:pt x="1124" y="400"/>
                  </a:moveTo>
                  <a:lnTo>
                    <a:pt x="1128" y="399"/>
                  </a:lnTo>
                  <a:lnTo>
                    <a:pt x="1131" y="399"/>
                  </a:lnTo>
                  <a:lnTo>
                    <a:pt x="1132" y="396"/>
                  </a:lnTo>
                  <a:lnTo>
                    <a:pt x="1132" y="395"/>
                  </a:lnTo>
                  <a:lnTo>
                    <a:pt x="1133" y="392"/>
                  </a:lnTo>
                  <a:lnTo>
                    <a:pt x="1133" y="390"/>
                  </a:lnTo>
                  <a:lnTo>
                    <a:pt x="1132" y="381"/>
                  </a:lnTo>
                  <a:lnTo>
                    <a:pt x="1130" y="372"/>
                  </a:lnTo>
                  <a:lnTo>
                    <a:pt x="1127" y="364"/>
                  </a:lnTo>
                  <a:lnTo>
                    <a:pt x="1124" y="357"/>
                  </a:lnTo>
                  <a:lnTo>
                    <a:pt x="1121" y="350"/>
                  </a:lnTo>
                  <a:lnTo>
                    <a:pt x="1117" y="345"/>
                  </a:lnTo>
                  <a:lnTo>
                    <a:pt x="1113" y="340"/>
                  </a:lnTo>
                  <a:lnTo>
                    <a:pt x="1108" y="335"/>
                  </a:lnTo>
                  <a:lnTo>
                    <a:pt x="1103" y="331"/>
                  </a:lnTo>
                  <a:lnTo>
                    <a:pt x="1096" y="328"/>
                  </a:lnTo>
                  <a:lnTo>
                    <a:pt x="1091" y="325"/>
                  </a:lnTo>
                  <a:lnTo>
                    <a:pt x="1084" y="322"/>
                  </a:lnTo>
                  <a:lnTo>
                    <a:pt x="1077" y="321"/>
                  </a:lnTo>
                  <a:lnTo>
                    <a:pt x="1070" y="320"/>
                  </a:lnTo>
                  <a:lnTo>
                    <a:pt x="1062" y="320"/>
                  </a:lnTo>
                  <a:lnTo>
                    <a:pt x="1053" y="319"/>
                  </a:lnTo>
                  <a:lnTo>
                    <a:pt x="1040" y="320"/>
                  </a:lnTo>
                  <a:lnTo>
                    <a:pt x="1034" y="321"/>
                  </a:lnTo>
                  <a:lnTo>
                    <a:pt x="1029" y="322"/>
                  </a:lnTo>
                  <a:lnTo>
                    <a:pt x="1023" y="325"/>
                  </a:lnTo>
                  <a:lnTo>
                    <a:pt x="1017" y="328"/>
                  </a:lnTo>
                  <a:lnTo>
                    <a:pt x="1012" y="331"/>
                  </a:lnTo>
                  <a:lnTo>
                    <a:pt x="1007" y="335"/>
                  </a:lnTo>
                  <a:lnTo>
                    <a:pt x="1002" y="340"/>
                  </a:lnTo>
                  <a:lnTo>
                    <a:pt x="997" y="345"/>
                  </a:lnTo>
                  <a:lnTo>
                    <a:pt x="993" y="350"/>
                  </a:lnTo>
                  <a:lnTo>
                    <a:pt x="989" y="358"/>
                  </a:lnTo>
                  <a:lnTo>
                    <a:pt x="986" y="364"/>
                  </a:lnTo>
                  <a:lnTo>
                    <a:pt x="983" y="372"/>
                  </a:lnTo>
                  <a:lnTo>
                    <a:pt x="977" y="390"/>
                  </a:lnTo>
                  <a:lnTo>
                    <a:pt x="977" y="394"/>
                  </a:lnTo>
                  <a:lnTo>
                    <a:pt x="977" y="396"/>
                  </a:lnTo>
                  <a:lnTo>
                    <a:pt x="978" y="398"/>
                  </a:lnTo>
                  <a:lnTo>
                    <a:pt x="979" y="399"/>
                  </a:lnTo>
                  <a:lnTo>
                    <a:pt x="981" y="399"/>
                  </a:lnTo>
                  <a:lnTo>
                    <a:pt x="983" y="400"/>
                  </a:lnTo>
                  <a:lnTo>
                    <a:pt x="1124" y="400"/>
                  </a:lnTo>
                  <a:close/>
                  <a:moveTo>
                    <a:pt x="1303" y="501"/>
                  </a:moveTo>
                  <a:lnTo>
                    <a:pt x="1301" y="503"/>
                  </a:lnTo>
                  <a:lnTo>
                    <a:pt x="1301" y="505"/>
                  </a:lnTo>
                  <a:lnTo>
                    <a:pt x="1299" y="507"/>
                  </a:lnTo>
                  <a:lnTo>
                    <a:pt x="1296" y="508"/>
                  </a:lnTo>
                  <a:lnTo>
                    <a:pt x="1295" y="508"/>
                  </a:lnTo>
                  <a:lnTo>
                    <a:pt x="982" y="508"/>
                  </a:lnTo>
                  <a:lnTo>
                    <a:pt x="979" y="508"/>
                  </a:lnTo>
                  <a:lnTo>
                    <a:pt x="977" y="510"/>
                  </a:lnTo>
                  <a:lnTo>
                    <a:pt x="975" y="511"/>
                  </a:lnTo>
                  <a:lnTo>
                    <a:pt x="975" y="512"/>
                  </a:lnTo>
                  <a:lnTo>
                    <a:pt x="974" y="516"/>
                  </a:lnTo>
                  <a:lnTo>
                    <a:pt x="974" y="517"/>
                  </a:lnTo>
                  <a:lnTo>
                    <a:pt x="977" y="527"/>
                  </a:lnTo>
                  <a:lnTo>
                    <a:pt x="979" y="538"/>
                  </a:lnTo>
                  <a:lnTo>
                    <a:pt x="982" y="545"/>
                  </a:lnTo>
                  <a:lnTo>
                    <a:pt x="986" y="553"/>
                  </a:lnTo>
                  <a:lnTo>
                    <a:pt x="991" y="561"/>
                  </a:lnTo>
                  <a:lnTo>
                    <a:pt x="996" y="567"/>
                  </a:lnTo>
                  <a:lnTo>
                    <a:pt x="1001" y="572"/>
                  </a:lnTo>
                  <a:lnTo>
                    <a:pt x="1007" y="576"/>
                  </a:lnTo>
                  <a:lnTo>
                    <a:pt x="1014" y="580"/>
                  </a:lnTo>
                  <a:lnTo>
                    <a:pt x="1021" y="583"/>
                  </a:lnTo>
                  <a:lnTo>
                    <a:pt x="1029" y="586"/>
                  </a:lnTo>
                  <a:lnTo>
                    <a:pt x="1038" y="589"/>
                  </a:lnTo>
                  <a:lnTo>
                    <a:pt x="1047" y="590"/>
                  </a:lnTo>
                  <a:lnTo>
                    <a:pt x="1056" y="591"/>
                  </a:lnTo>
                  <a:lnTo>
                    <a:pt x="1066" y="591"/>
                  </a:lnTo>
                  <a:lnTo>
                    <a:pt x="1076" y="591"/>
                  </a:lnTo>
                  <a:lnTo>
                    <a:pt x="1086" y="591"/>
                  </a:lnTo>
                  <a:lnTo>
                    <a:pt x="1096" y="590"/>
                  </a:lnTo>
                  <a:lnTo>
                    <a:pt x="1107" y="589"/>
                  </a:lnTo>
                  <a:lnTo>
                    <a:pt x="1117" y="587"/>
                  </a:lnTo>
                  <a:lnTo>
                    <a:pt x="1137" y="582"/>
                  </a:lnTo>
                  <a:lnTo>
                    <a:pt x="1156" y="576"/>
                  </a:lnTo>
                  <a:lnTo>
                    <a:pt x="1174" y="569"/>
                  </a:lnTo>
                  <a:lnTo>
                    <a:pt x="1191" y="562"/>
                  </a:lnTo>
                  <a:lnTo>
                    <a:pt x="1205" y="555"/>
                  </a:lnTo>
                  <a:lnTo>
                    <a:pt x="1216" y="549"/>
                  </a:lnTo>
                  <a:lnTo>
                    <a:pt x="1219" y="548"/>
                  </a:lnTo>
                  <a:lnTo>
                    <a:pt x="1221" y="548"/>
                  </a:lnTo>
                  <a:lnTo>
                    <a:pt x="1222" y="548"/>
                  </a:lnTo>
                  <a:lnTo>
                    <a:pt x="1225" y="549"/>
                  </a:lnTo>
                  <a:lnTo>
                    <a:pt x="1228" y="552"/>
                  </a:lnTo>
                  <a:lnTo>
                    <a:pt x="1228" y="553"/>
                  </a:lnTo>
                  <a:lnTo>
                    <a:pt x="1286" y="651"/>
                  </a:lnTo>
                  <a:lnTo>
                    <a:pt x="1289" y="656"/>
                  </a:lnTo>
                  <a:lnTo>
                    <a:pt x="1289" y="659"/>
                  </a:lnTo>
                  <a:lnTo>
                    <a:pt x="1289" y="660"/>
                  </a:lnTo>
                  <a:lnTo>
                    <a:pt x="1287" y="661"/>
                  </a:lnTo>
                  <a:lnTo>
                    <a:pt x="1286" y="662"/>
                  </a:lnTo>
                  <a:lnTo>
                    <a:pt x="1285" y="664"/>
                  </a:lnTo>
                  <a:lnTo>
                    <a:pt x="1272" y="671"/>
                  </a:lnTo>
                  <a:lnTo>
                    <a:pt x="1259" y="678"/>
                  </a:lnTo>
                  <a:lnTo>
                    <a:pt x="1247" y="684"/>
                  </a:lnTo>
                  <a:lnTo>
                    <a:pt x="1234" y="689"/>
                  </a:lnTo>
                  <a:lnTo>
                    <a:pt x="1221" y="694"/>
                  </a:lnTo>
                  <a:lnTo>
                    <a:pt x="1207" y="699"/>
                  </a:lnTo>
                  <a:lnTo>
                    <a:pt x="1193" y="703"/>
                  </a:lnTo>
                  <a:lnTo>
                    <a:pt x="1180" y="707"/>
                  </a:lnTo>
                  <a:lnTo>
                    <a:pt x="1165" y="711"/>
                  </a:lnTo>
                  <a:lnTo>
                    <a:pt x="1151" y="713"/>
                  </a:lnTo>
                  <a:lnTo>
                    <a:pt x="1122" y="717"/>
                  </a:lnTo>
                  <a:lnTo>
                    <a:pt x="1107" y="720"/>
                  </a:lnTo>
                  <a:lnTo>
                    <a:pt x="1091" y="720"/>
                  </a:lnTo>
                  <a:lnTo>
                    <a:pt x="1061" y="721"/>
                  </a:lnTo>
                  <a:lnTo>
                    <a:pt x="1035" y="721"/>
                  </a:lnTo>
                  <a:lnTo>
                    <a:pt x="1009" y="718"/>
                  </a:lnTo>
                  <a:lnTo>
                    <a:pt x="996" y="716"/>
                  </a:lnTo>
                  <a:lnTo>
                    <a:pt x="983" y="715"/>
                  </a:lnTo>
                  <a:lnTo>
                    <a:pt x="970" y="712"/>
                  </a:lnTo>
                  <a:lnTo>
                    <a:pt x="959" y="708"/>
                  </a:lnTo>
                  <a:lnTo>
                    <a:pt x="946" y="706"/>
                  </a:lnTo>
                  <a:lnTo>
                    <a:pt x="935" y="701"/>
                  </a:lnTo>
                  <a:lnTo>
                    <a:pt x="923" y="697"/>
                  </a:lnTo>
                  <a:lnTo>
                    <a:pt x="912" y="692"/>
                  </a:lnTo>
                  <a:lnTo>
                    <a:pt x="900" y="687"/>
                  </a:lnTo>
                  <a:lnTo>
                    <a:pt x="890" y="680"/>
                  </a:lnTo>
                  <a:lnTo>
                    <a:pt x="880" y="673"/>
                  </a:lnTo>
                  <a:lnTo>
                    <a:pt x="870" y="666"/>
                  </a:lnTo>
                  <a:lnTo>
                    <a:pt x="861" y="657"/>
                  </a:lnTo>
                  <a:lnTo>
                    <a:pt x="851" y="650"/>
                  </a:lnTo>
                  <a:lnTo>
                    <a:pt x="843" y="641"/>
                  </a:lnTo>
                  <a:lnTo>
                    <a:pt x="834" y="631"/>
                  </a:lnTo>
                  <a:lnTo>
                    <a:pt x="826" y="619"/>
                  </a:lnTo>
                  <a:lnTo>
                    <a:pt x="820" y="609"/>
                  </a:lnTo>
                  <a:lnTo>
                    <a:pt x="814" y="596"/>
                  </a:lnTo>
                  <a:lnTo>
                    <a:pt x="807" y="583"/>
                  </a:lnTo>
                  <a:lnTo>
                    <a:pt x="802" y="571"/>
                  </a:lnTo>
                  <a:lnTo>
                    <a:pt x="797" y="557"/>
                  </a:lnTo>
                  <a:lnTo>
                    <a:pt x="793" y="541"/>
                  </a:lnTo>
                  <a:lnTo>
                    <a:pt x="790" y="526"/>
                  </a:lnTo>
                  <a:lnTo>
                    <a:pt x="787" y="510"/>
                  </a:lnTo>
                  <a:lnTo>
                    <a:pt x="786" y="492"/>
                  </a:lnTo>
                  <a:lnTo>
                    <a:pt x="784" y="474"/>
                  </a:lnTo>
                  <a:lnTo>
                    <a:pt x="784" y="455"/>
                  </a:lnTo>
                  <a:lnTo>
                    <a:pt x="784" y="436"/>
                  </a:lnTo>
                  <a:lnTo>
                    <a:pt x="786" y="418"/>
                  </a:lnTo>
                  <a:lnTo>
                    <a:pt x="788" y="400"/>
                  </a:lnTo>
                  <a:lnTo>
                    <a:pt x="791" y="384"/>
                  </a:lnTo>
                  <a:lnTo>
                    <a:pt x="796" y="368"/>
                  </a:lnTo>
                  <a:lnTo>
                    <a:pt x="797" y="361"/>
                  </a:lnTo>
                  <a:lnTo>
                    <a:pt x="800" y="353"/>
                  </a:lnTo>
                  <a:lnTo>
                    <a:pt x="805" y="339"/>
                  </a:lnTo>
                  <a:lnTo>
                    <a:pt x="811" y="325"/>
                  </a:lnTo>
                  <a:lnTo>
                    <a:pt x="819" y="312"/>
                  </a:lnTo>
                  <a:lnTo>
                    <a:pt x="825" y="301"/>
                  </a:lnTo>
                  <a:lnTo>
                    <a:pt x="834" y="289"/>
                  </a:lnTo>
                  <a:lnTo>
                    <a:pt x="842" y="279"/>
                  </a:lnTo>
                  <a:lnTo>
                    <a:pt x="851" y="269"/>
                  </a:lnTo>
                  <a:lnTo>
                    <a:pt x="861" y="260"/>
                  </a:lnTo>
                  <a:lnTo>
                    <a:pt x="870" y="251"/>
                  </a:lnTo>
                  <a:lnTo>
                    <a:pt x="880" y="244"/>
                  </a:lnTo>
                  <a:lnTo>
                    <a:pt x="890" y="236"/>
                  </a:lnTo>
                  <a:lnTo>
                    <a:pt x="902" y="229"/>
                  </a:lnTo>
                  <a:lnTo>
                    <a:pt x="912" y="223"/>
                  </a:lnTo>
                  <a:lnTo>
                    <a:pt x="923" y="217"/>
                  </a:lnTo>
                  <a:lnTo>
                    <a:pt x="935" y="212"/>
                  </a:lnTo>
                  <a:lnTo>
                    <a:pt x="945" y="208"/>
                  </a:lnTo>
                  <a:lnTo>
                    <a:pt x="968" y="199"/>
                  </a:lnTo>
                  <a:lnTo>
                    <a:pt x="991" y="194"/>
                  </a:lnTo>
                  <a:lnTo>
                    <a:pt x="1012" y="190"/>
                  </a:lnTo>
                  <a:lnTo>
                    <a:pt x="1024" y="189"/>
                  </a:lnTo>
                  <a:lnTo>
                    <a:pt x="1034" y="187"/>
                  </a:lnTo>
                  <a:lnTo>
                    <a:pt x="1044" y="187"/>
                  </a:lnTo>
                  <a:lnTo>
                    <a:pt x="1054" y="186"/>
                  </a:lnTo>
                  <a:lnTo>
                    <a:pt x="1075" y="187"/>
                  </a:lnTo>
                  <a:lnTo>
                    <a:pt x="1094" y="189"/>
                  </a:lnTo>
                  <a:lnTo>
                    <a:pt x="1116" y="191"/>
                  </a:lnTo>
                  <a:lnTo>
                    <a:pt x="1136" y="196"/>
                  </a:lnTo>
                  <a:lnTo>
                    <a:pt x="1158" y="203"/>
                  </a:lnTo>
                  <a:lnTo>
                    <a:pt x="1168" y="207"/>
                  </a:lnTo>
                  <a:lnTo>
                    <a:pt x="1178" y="212"/>
                  </a:lnTo>
                  <a:lnTo>
                    <a:pt x="1188" y="217"/>
                  </a:lnTo>
                  <a:lnTo>
                    <a:pt x="1197" y="223"/>
                  </a:lnTo>
                  <a:lnTo>
                    <a:pt x="1207" y="229"/>
                  </a:lnTo>
                  <a:lnTo>
                    <a:pt x="1216" y="237"/>
                  </a:lnTo>
                  <a:lnTo>
                    <a:pt x="1225" y="245"/>
                  </a:lnTo>
                  <a:lnTo>
                    <a:pt x="1234" y="254"/>
                  </a:lnTo>
                  <a:lnTo>
                    <a:pt x="1243" y="264"/>
                  </a:lnTo>
                  <a:lnTo>
                    <a:pt x="1250" y="274"/>
                  </a:lnTo>
                  <a:lnTo>
                    <a:pt x="1258" y="286"/>
                  </a:lnTo>
                  <a:lnTo>
                    <a:pt x="1266" y="298"/>
                  </a:lnTo>
                  <a:lnTo>
                    <a:pt x="1272" y="311"/>
                  </a:lnTo>
                  <a:lnTo>
                    <a:pt x="1277" y="325"/>
                  </a:lnTo>
                  <a:lnTo>
                    <a:pt x="1284" y="340"/>
                  </a:lnTo>
                  <a:lnTo>
                    <a:pt x="1287" y="357"/>
                  </a:lnTo>
                  <a:lnTo>
                    <a:pt x="1293" y="375"/>
                  </a:lnTo>
                  <a:lnTo>
                    <a:pt x="1296" y="394"/>
                  </a:lnTo>
                  <a:lnTo>
                    <a:pt x="1299" y="413"/>
                  </a:lnTo>
                  <a:lnTo>
                    <a:pt x="1300" y="423"/>
                  </a:lnTo>
                  <a:lnTo>
                    <a:pt x="1300" y="433"/>
                  </a:lnTo>
                  <a:lnTo>
                    <a:pt x="1301" y="456"/>
                  </a:lnTo>
                  <a:lnTo>
                    <a:pt x="1303" y="479"/>
                  </a:lnTo>
                  <a:lnTo>
                    <a:pt x="1303" y="501"/>
                  </a:lnTo>
                  <a:close/>
                  <a:moveTo>
                    <a:pt x="1953" y="721"/>
                  </a:moveTo>
                  <a:lnTo>
                    <a:pt x="1932" y="721"/>
                  </a:lnTo>
                  <a:lnTo>
                    <a:pt x="1910" y="720"/>
                  </a:lnTo>
                  <a:lnTo>
                    <a:pt x="1900" y="718"/>
                  </a:lnTo>
                  <a:lnTo>
                    <a:pt x="1890" y="718"/>
                  </a:lnTo>
                  <a:lnTo>
                    <a:pt x="1871" y="716"/>
                  </a:lnTo>
                  <a:lnTo>
                    <a:pt x="1853" y="712"/>
                  </a:lnTo>
                  <a:lnTo>
                    <a:pt x="1835" y="710"/>
                  </a:lnTo>
                  <a:lnTo>
                    <a:pt x="1818" y="704"/>
                  </a:lnTo>
                  <a:lnTo>
                    <a:pt x="1803" y="701"/>
                  </a:lnTo>
                  <a:lnTo>
                    <a:pt x="1788" y="696"/>
                  </a:lnTo>
                  <a:lnTo>
                    <a:pt x="1774" y="690"/>
                  </a:lnTo>
                  <a:lnTo>
                    <a:pt x="1760" y="684"/>
                  </a:lnTo>
                  <a:lnTo>
                    <a:pt x="1748" y="679"/>
                  </a:lnTo>
                  <a:lnTo>
                    <a:pt x="1736" y="673"/>
                  </a:lnTo>
                  <a:lnTo>
                    <a:pt x="1725" y="666"/>
                  </a:lnTo>
                  <a:lnTo>
                    <a:pt x="1715" y="660"/>
                  </a:lnTo>
                  <a:lnTo>
                    <a:pt x="1705" y="652"/>
                  </a:lnTo>
                  <a:lnTo>
                    <a:pt x="1703" y="651"/>
                  </a:lnTo>
                  <a:lnTo>
                    <a:pt x="1701" y="648"/>
                  </a:lnTo>
                  <a:lnTo>
                    <a:pt x="1701" y="646"/>
                  </a:lnTo>
                  <a:lnTo>
                    <a:pt x="1701" y="645"/>
                  </a:lnTo>
                  <a:lnTo>
                    <a:pt x="1703" y="641"/>
                  </a:lnTo>
                  <a:lnTo>
                    <a:pt x="1703" y="640"/>
                  </a:lnTo>
                  <a:lnTo>
                    <a:pt x="1764" y="547"/>
                  </a:lnTo>
                  <a:lnTo>
                    <a:pt x="1765" y="545"/>
                  </a:lnTo>
                  <a:lnTo>
                    <a:pt x="1767" y="544"/>
                  </a:lnTo>
                  <a:lnTo>
                    <a:pt x="1769" y="544"/>
                  </a:lnTo>
                  <a:lnTo>
                    <a:pt x="1770" y="544"/>
                  </a:lnTo>
                  <a:lnTo>
                    <a:pt x="1773" y="545"/>
                  </a:lnTo>
                  <a:lnTo>
                    <a:pt x="1775" y="547"/>
                  </a:lnTo>
                  <a:lnTo>
                    <a:pt x="1784" y="553"/>
                  </a:lnTo>
                  <a:lnTo>
                    <a:pt x="1794" y="559"/>
                  </a:lnTo>
                  <a:lnTo>
                    <a:pt x="1816" y="569"/>
                  </a:lnTo>
                  <a:lnTo>
                    <a:pt x="1838" y="580"/>
                  </a:lnTo>
                  <a:lnTo>
                    <a:pt x="1860" y="587"/>
                  </a:lnTo>
                  <a:lnTo>
                    <a:pt x="1873" y="591"/>
                  </a:lnTo>
                  <a:lnTo>
                    <a:pt x="1885" y="595"/>
                  </a:lnTo>
                  <a:lnTo>
                    <a:pt x="1908" y="599"/>
                  </a:lnTo>
                  <a:lnTo>
                    <a:pt x="1930" y="603"/>
                  </a:lnTo>
                  <a:lnTo>
                    <a:pt x="1952" y="603"/>
                  </a:lnTo>
                  <a:lnTo>
                    <a:pt x="1964" y="603"/>
                  </a:lnTo>
                  <a:lnTo>
                    <a:pt x="1975" y="601"/>
                  </a:lnTo>
                  <a:lnTo>
                    <a:pt x="1987" y="599"/>
                  </a:lnTo>
                  <a:lnTo>
                    <a:pt x="1995" y="595"/>
                  </a:lnTo>
                  <a:lnTo>
                    <a:pt x="1999" y="594"/>
                  </a:lnTo>
                  <a:lnTo>
                    <a:pt x="2003" y="591"/>
                  </a:lnTo>
                  <a:lnTo>
                    <a:pt x="2006" y="589"/>
                  </a:lnTo>
                  <a:lnTo>
                    <a:pt x="2008" y="585"/>
                  </a:lnTo>
                  <a:lnTo>
                    <a:pt x="2011" y="581"/>
                  </a:lnTo>
                  <a:lnTo>
                    <a:pt x="2012" y="578"/>
                  </a:lnTo>
                  <a:lnTo>
                    <a:pt x="2013" y="573"/>
                  </a:lnTo>
                  <a:lnTo>
                    <a:pt x="2013" y="569"/>
                  </a:lnTo>
                  <a:lnTo>
                    <a:pt x="2013" y="564"/>
                  </a:lnTo>
                  <a:lnTo>
                    <a:pt x="2012" y="561"/>
                  </a:lnTo>
                  <a:lnTo>
                    <a:pt x="2011" y="557"/>
                  </a:lnTo>
                  <a:lnTo>
                    <a:pt x="2009" y="553"/>
                  </a:lnTo>
                  <a:lnTo>
                    <a:pt x="2007" y="549"/>
                  </a:lnTo>
                  <a:lnTo>
                    <a:pt x="2003" y="547"/>
                  </a:lnTo>
                  <a:lnTo>
                    <a:pt x="1999" y="543"/>
                  </a:lnTo>
                  <a:lnTo>
                    <a:pt x="1994" y="540"/>
                  </a:lnTo>
                  <a:lnTo>
                    <a:pt x="1984" y="536"/>
                  </a:lnTo>
                  <a:lnTo>
                    <a:pt x="1970" y="533"/>
                  </a:lnTo>
                  <a:lnTo>
                    <a:pt x="1953" y="529"/>
                  </a:lnTo>
                  <a:lnTo>
                    <a:pt x="1934" y="526"/>
                  </a:lnTo>
                  <a:lnTo>
                    <a:pt x="1900" y="521"/>
                  </a:lnTo>
                  <a:lnTo>
                    <a:pt x="1882" y="517"/>
                  </a:lnTo>
                  <a:lnTo>
                    <a:pt x="1864" y="513"/>
                  </a:lnTo>
                  <a:lnTo>
                    <a:pt x="1846" y="510"/>
                  </a:lnTo>
                  <a:lnTo>
                    <a:pt x="1838" y="507"/>
                  </a:lnTo>
                  <a:lnTo>
                    <a:pt x="1829" y="503"/>
                  </a:lnTo>
                  <a:lnTo>
                    <a:pt x="1812" y="497"/>
                  </a:lnTo>
                  <a:lnTo>
                    <a:pt x="1796" y="489"/>
                  </a:lnTo>
                  <a:lnTo>
                    <a:pt x="1780" y="479"/>
                  </a:lnTo>
                  <a:lnTo>
                    <a:pt x="1774" y="474"/>
                  </a:lnTo>
                  <a:lnTo>
                    <a:pt x="1766" y="468"/>
                  </a:lnTo>
                  <a:lnTo>
                    <a:pt x="1760" y="463"/>
                  </a:lnTo>
                  <a:lnTo>
                    <a:pt x="1755" y="455"/>
                  </a:lnTo>
                  <a:lnTo>
                    <a:pt x="1748" y="449"/>
                  </a:lnTo>
                  <a:lnTo>
                    <a:pt x="1743" y="441"/>
                  </a:lnTo>
                  <a:lnTo>
                    <a:pt x="1739" y="433"/>
                  </a:lnTo>
                  <a:lnTo>
                    <a:pt x="1734" y="424"/>
                  </a:lnTo>
                  <a:lnTo>
                    <a:pt x="1732" y="415"/>
                  </a:lnTo>
                  <a:lnTo>
                    <a:pt x="1729" y="410"/>
                  </a:lnTo>
                  <a:lnTo>
                    <a:pt x="1728" y="405"/>
                  </a:lnTo>
                  <a:lnTo>
                    <a:pt x="1725" y="395"/>
                  </a:lnTo>
                  <a:lnTo>
                    <a:pt x="1724" y="384"/>
                  </a:lnTo>
                  <a:lnTo>
                    <a:pt x="1723" y="372"/>
                  </a:lnTo>
                  <a:lnTo>
                    <a:pt x="1723" y="361"/>
                  </a:lnTo>
                  <a:lnTo>
                    <a:pt x="1723" y="349"/>
                  </a:lnTo>
                  <a:lnTo>
                    <a:pt x="1723" y="344"/>
                  </a:lnTo>
                  <a:lnTo>
                    <a:pt x="1724" y="339"/>
                  </a:lnTo>
                  <a:lnTo>
                    <a:pt x="1725" y="330"/>
                  </a:lnTo>
                  <a:lnTo>
                    <a:pt x="1727" y="320"/>
                  </a:lnTo>
                  <a:lnTo>
                    <a:pt x="1729" y="311"/>
                  </a:lnTo>
                  <a:lnTo>
                    <a:pt x="1732" y="302"/>
                  </a:lnTo>
                  <a:lnTo>
                    <a:pt x="1736" y="293"/>
                  </a:lnTo>
                  <a:lnTo>
                    <a:pt x="1739" y="284"/>
                  </a:lnTo>
                  <a:lnTo>
                    <a:pt x="1743" y="277"/>
                  </a:lnTo>
                  <a:lnTo>
                    <a:pt x="1748" y="269"/>
                  </a:lnTo>
                  <a:lnTo>
                    <a:pt x="1753" y="261"/>
                  </a:lnTo>
                  <a:lnTo>
                    <a:pt x="1759" y="255"/>
                  </a:lnTo>
                  <a:lnTo>
                    <a:pt x="1771" y="242"/>
                  </a:lnTo>
                  <a:lnTo>
                    <a:pt x="1778" y="236"/>
                  </a:lnTo>
                  <a:lnTo>
                    <a:pt x="1784" y="231"/>
                  </a:lnTo>
                  <a:lnTo>
                    <a:pt x="1799" y="221"/>
                  </a:lnTo>
                  <a:lnTo>
                    <a:pt x="1816" y="212"/>
                  </a:lnTo>
                  <a:lnTo>
                    <a:pt x="1832" y="204"/>
                  </a:lnTo>
                  <a:lnTo>
                    <a:pt x="1841" y="200"/>
                  </a:lnTo>
                  <a:lnTo>
                    <a:pt x="1852" y="198"/>
                  </a:lnTo>
                  <a:lnTo>
                    <a:pt x="1860" y="195"/>
                  </a:lnTo>
                  <a:lnTo>
                    <a:pt x="1871" y="193"/>
                  </a:lnTo>
                  <a:lnTo>
                    <a:pt x="1891" y="190"/>
                  </a:lnTo>
                  <a:lnTo>
                    <a:pt x="1901" y="189"/>
                  </a:lnTo>
                  <a:lnTo>
                    <a:pt x="1911" y="187"/>
                  </a:lnTo>
                  <a:lnTo>
                    <a:pt x="1933" y="186"/>
                  </a:lnTo>
                  <a:lnTo>
                    <a:pt x="1953" y="187"/>
                  </a:lnTo>
                  <a:lnTo>
                    <a:pt x="1973" y="187"/>
                  </a:lnTo>
                  <a:lnTo>
                    <a:pt x="1992" y="189"/>
                  </a:lnTo>
                  <a:lnTo>
                    <a:pt x="2009" y="191"/>
                  </a:lnTo>
                  <a:lnTo>
                    <a:pt x="2026" y="194"/>
                  </a:lnTo>
                  <a:lnTo>
                    <a:pt x="2041" y="196"/>
                  </a:lnTo>
                  <a:lnTo>
                    <a:pt x="2057" y="200"/>
                  </a:lnTo>
                  <a:lnTo>
                    <a:pt x="2071" y="204"/>
                  </a:lnTo>
                  <a:lnTo>
                    <a:pt x="2085" y="209"/>
                  </a:lnTo>
                  <a:lnTo>
                    <a:pt x="2097" y="214"/>
                  </a:lnTo>
                  <a:lnTo>
                    <a:pt x="2110" y="219"/>
                  </a:lnTo>
                  <a:lnTo>
                    <a:pt x="2121" y="226"/>
                  </a:lnTo>
                  <a:lnTo>
                    <a:pt x="2144" y="238"/>
                  </a:lnTo>
                  <a:lnTo>
                    <a:pt x="2155" y="245"/>
                  </a:lnTo>
                  <a:lnTo>
                    <a:pt x="2166" y="252"/>
                  </a:lnTo>
                  <a:lnTo>
                    <a:pt x="2167" y="255"/>
                  </a:lnTo>
                  <a:lnTo>
                    <a:pt x="2169" y="256"/>
                  </a:lnTo>
                  <a:lnTo>
                    <a:pt x="2170" y="259"/>
                  </a:lnTo>
                  <a:lnTo>
                    <a:pt x="2170" y="261"/>
                  </a:lnTo>
                  <a:lnTo>
                    <a:pt x="2169" y="264"/>
                  </a:lnTo>
                  <a:lnTo>
                    <a:pt x="2167" y="265"/>
                  </a:lnTo>
                  <a:lnTo>
                    <a:pt x="2109" y="353"/>
                  </a:lnTo>
                  <a:lnTo>
                    <a:pt x="2106" y="356"/>
                  </a:lnTo>
                  <a:lnTo>
                    <a:pt x="2104" y="358"/>
                  </a:lnTo>
                  <a:lnTo>
                    <a:pt x="2102" y="358"/>
                  </a:lnTo>
                  <a:lnTo>
                    <a:pt x="2100" y="359"/>
                  </a:lnTo>
                  <a:lnTo>
                    <a:pt x="2095" y="358"/>
                  </a:lnTo>
                  <a:lnTo>
                    <a:pt x="2092" y="356"/>
                  </a:lnTo>
                  <a:lnTo>
                    <a:pt x="2073" y="345"/>
                  </a:lnTo>
                  <a:lnTo>
                    <a:pt x="2063" y="342"/>
                  </a:lnTo>
                  <a:lnTo>
                    <a:pt x="2054" y="336"/>
                  </a:lnTo>
                  <a:lnTo>
                    <a:pt x="2035" y="329"/>
                  </a:lnTo>
                  <a:lnTo>
                    <a:pt x="2026" y="325"/>
                  </a:lnTo>
                  <a:lnTo>
                    <a:pt x="2017" y="322"/>
                  </a:lnTo>
                  <a:lnTo>
                    <a:pt x="2008" y="320"/>
                  </a:lnTo>
                  <a:lnTo>
                    <a:pt x="1999" y="317"/>
                  </a:lnTo>
                  <a:lnTo>
                    <a:pt x="1983" y="314"/>
                  </a:lnTo>
                  <a:lnTo>
                    <a:pt x="1974" y="312"/>
                  </a:lnTo>
                  <a:lnTo>
                    <a:pt x="1966" y="311"/>
                  </a:lnTo>
                  <a:lnTo>
                    <a:pt x="1959" y="311"/>
                  </a:lnTo>
                  <a:lnTo>
                    <a:pt x="1951" y="311"/>
                  </a:lnTo>
                  <a:lnTo>
                    <a:pt x="1939" y="311"/>
                  </a:lnTo>
                  <a:lnTo>
                    <a:pt x="1929" y="312"/>
                  </a:lnTo>
                  <a:lnTo>
                    <a:pt x="1925" y="314"/>
                  </a:lnTo>
                  <a:lnTo>
                    <a:pt x="1920" y="315"/>
                  </a:lnTo>
                  <a:lnTo>
                    <a:pt x="1913" y="319"/>
                  </a:lnTo>
                  <a:lnTo>
                    <a:pt x="1906" y="322"/>
                  </a:lnTo>
                  <a:lnTo>
                    <a:pt x="1904" y="325"/>
                  </a:lnTo>
                  <a:lnTo>
                    <a:pt x="1902" y="329"/>
                  </a:lnTo>
                  <a:lnTo>
                    <a:pt x="1900" y="335"/>
                  </a:lnTo>
                  <a:lnTo>
                    <a:pt x="1899" y="339"/>
                  </a:lnTo>
                  <a:lnTo>
                    <a:pt x="1899" y="343"/>
                  </a:lnTo>
                  <a:lnTo>
                    <a:pt x="1899" y="348"/>
                  </a:lnTo>
                  <a:lnTo>
                    <a:pt x="1900" y="352"/>
                  </a:lnTo>
                  <a:lnTo>
                    <a:pt x="1901" y="356"/>
                  </a:lnTo>
                  <a:lnTo>
                    <a:pt x="1904" y="358"/>
                  </a:lnTo>
                  <a:lnTo>
                    <a:pt x="1906" y="362"/>
                  </a:lnTo>
                  <a:lnTo>
                    <a:pt x="1910" y="364"/>
                  </a:lnTo>
                  <a:lnTo>
                    <a:pt x="1914" y="367"/>
                  </a:lnTo>
                  <a:lnTo>
                    <a:pt x="1918" y="370"/>
                  </a:lnTo>
                  <a:lnTo>
                    <a:pt x="1924" y="371"/>
                  </a:lnTo>
                  <a:lnTo>
                    <a:pt x="1929" y="373"/>
                  </a:lnTo>
                  <a:lnTo>
                    <a:pt x="1943" y="377"/>
                  </a:lnTo>
                  <a:lnTo>
                    <a:pt x="1959" y="380"/>
                  </a:lnTo>
                  <a:lnTo>
                    <a:pt x="1978" y="382"/>
                  </a:lnTo>
                  <a:lnTo>
                    <a:pt x="2011" y="387"/>
                  </a:lnTo>
                  <a:lnTo>
                    <a:pt x="2048" y="394"/>
                  </a:lnTo>
                  <a:lnTo>
                    <a:pt x="2065" y="399"/>
                  </a:lnTo>
                  <a:lnTo>
                    <a:pt x="2082" y="404"/>
                  </a:lnTo>
                  <a:lnTo>
                    <a:pt x="2100" y="410"/>
                  </a:lnTo>
                  <a:lnTo>
                    <a:pt x="2107" y="414"/>
                  </a:lnTo>
                  <a:lnTo>
                    <a:pt x="2116" y="418"/>
                  </a:lnTo>
                  <a:lnTo>
                    <a:pt x="2132" y="427"/>
                  </a:lnTo>
                  <a:lnTo>
                    <a:pt x="2146" y="437"/>
                  </a:lnTo>
                  <a:lnTo>
                    <a:pt x="2152" y="442"/>
                  </a:lnTo>
                  <a:lnTo>
                    <a:pt x="2157" y="449"/>
                  </a:lnTo>
                  <a:lnTo>
                    <a:pt x="2164" y="455"/>
                  </a:lnTo>
                  <a:lnTo>
                    <a:pt x="2169" y="463"/>
                  </a:lnTo>
                  <a:lnTo>
                    <a:pt x="2172" y="470"/>
                  </a:lnTo>
                  <a:lnTo>
                    <a:pt x="2178" y="478"/>
                  </a:lnTo>
                  <a:lnTo>
                    <a:pt x="2180" y="487"/>
                  </a:lnTo>
                  <a:lnTo>
                    <a:pt x="2184" y="496"/>
                  </a:lnTo>
                  <a:lnTo>
                    <a:pt x="2186" y="506"/>
                  </a:lnTo>
                  <a:lnTo>
                    <a:pt x="2188" y="516"/>
                  </a:lnTo>
                  <a:lnTo>
                    <a:pt x="2189" y="521"/>
                  </a:lnTo>
                  <a:lnTo>
                    <a:pt x="2189" y="526"/>
                  </a:lnTo>
                  <a:lnTo>
                    <a:pt x="2189" y="538"/>
                  </a:lnTo>
                  <a:lnTo>
                    <a:pt x="2189" y="550"/>
                  </a:lnTo>
                  <a:lnTo>
                    <a:pt x="2188" y="562"/>
                  </a:lnTo>
                  <a:lnTo>
                    <a:pt x="2186" y="573"/>
                  </a:lnTo>
                  <a:lnTo>
                    <a:pt x="2184" y="585"/>
                  </a:lnTo>
                  <a:lnTo>
                    <a:pt x="2181" y="595"/>
                  </a:lnTo>
                  <a:lnTo>
                    <a:pt x="2178" y="605"/>
                  </a:lnTo>
                  <a:lnTo>
                    <a:pt x="2174" y="615"/>
                  </a:lnTo>
                  <a:lnTo>
                    <a:pt x="2169" y="624"/>
                  </a:lnTo>
                  <a:lnTo>
                    <a:pt x="2164" y="633"/>
                  </a:lnTo>
                  <a:lnTo>
                    <a:pt x="2158" y="641"/>
                  </a:lnTo>
                  <a:lnTo>
                    <a:pt x="2152" y="648"/>
                  </a:lnTo>
                  <a:lnTo>
                    <a:pt x="2146" y="656"/>
                  </a:lnTo>
                  <a:lnTo>
                    <a:pt x="2142" y="659"/>
                  </a:lnTo>
                  <a:lnTo>
                    <a:pt x="2139" y="662"/>
                  </a:lnTo>
                  <a:lnTo>
                    <a:pt x="2132" y="669"/>
                  </a:lnTo>
                  <a:lnTo>
                    <a:pt x="2124" y="675"/>
                  </a:lnTo>
                  <a:lnTo>
                    <a:pt x="2116" y="680"/>
                  </a:lnTo>
                  <a:lnTo>
                    <a:pt x="2107" y="685"/>
                  </a:lnTo>
                  <a:lnTo>
                    <a:pt x="2099" y="690"/>
                  </a:lnTo>
                  <a:lnTo>
                    <a:pt x="2090" y="696"/>
                  </a:lnTo>
                  <a:lnTo>
                    <a:pt x="2081" y="699"/>
                  </a:lnTo>
                  <a:lnTo>
                    <a:pt x="2060" y="706"/>
                  </a:lnTo>
                  <a:lnTo>
                    <a:pt x="2040" y="712"/>
                  </a:lnTo>
                  <a:lnTo>
                    <a:pt x="2030" y="713"/>
                  </a:lnTo>
                  <a:lnTo>
                    <a:pt x="2020" y="716"/>
                  </a:lnTo>
                  <a:lnTo>
                    <a:pt x="2008" y="717"/>
                  </a:lnTo>
                  <a:lnTo>
                    <a:pt x="1998" y="718"/>
                  </a:lnTo>
                  <a:lnTo>
                    <a:pt x="1975" y="721"/>
                  </a:lnTo>
                  <a:lnTo>
                    <a:pt x="1953" y="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627195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97" y="1276350"/>
            <a:ext cx="3744295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2956-941A-4E50-9482-9CD6BD9F19C3}" type="datetime1">
              <a:rPr lang="en-GB" smtClean="0"/>
              <a:t>05/11/2018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6350"/>
            <a:ext cx="3744294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755650" y="1708150"/>
            <a:ext cx="3744913" cy="273526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fi-FI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4644008" y="1708150"/>
            <a:ext cx="3744342" cy="273526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0249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B7B1-C526-475E-86D5-F67200146AEB}" type="datetime1">
              <a:rPr lang="en-GB" smtClean="0"/>
              <a:t>05/11/2018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55650" y="1708150"/>
            <a:ext cx="7632702" cy="2733200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63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584C-5E56-4766-B042-024B2F647E6A}" type="datetime1">
              <a:rPr lang="en-GB" smtClean="0"/>
              <a:t>05/11/2018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755650" y="700087"/>
            <a:ext cx="7632702" cy="37433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таблицы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7151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276350"/>
            <a:ext cx="3528318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4DE-464E-419D-A1CE-62E8B2B65EB4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2807594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3528310" cy="4317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66610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4446-022B-4EF9-943E-0CE63A532602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22396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4446-022B-4EF9-943E-0CE63A532602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253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2608263"/>
            <a:ext cx="2843212" cy="25352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58199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294-6C80-4272-9C55-E3030F5A2E38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01406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hree pictures (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D4C3-4F80-4A90-B69B-D6DF19738025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347185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174365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840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ive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ABB-1688-495F-9F1B-9BE9DA744284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9509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023578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2067694"/>
            <a:ext cx="2843212" cy="10081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300788" y="3147814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00788" y="4191930"/>
            <a:ext cx="2843212" cy="95157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419258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314781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206769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00192" y="102357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300192" y="6906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06448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3B67102-422C-408C-85CF-95A52A1189B8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12260" y="483518"/>
            <a:ext cx="2231740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08004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303748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1" y="483518"/>
            <a:ext cx="2232025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2015716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304256" y="950913"/>
            <a:ext cx="2015331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08004" y="950913"/>
            <a:ext cx="2016634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912260" y="950913"/>
            <a:ext cx="2015840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2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8816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 B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7ADDA1-D109-4180-B209-E980F581BD97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494088" y="1439068"/>
            <a:ext cx="2151063" cy="2265363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579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70A2AE-0DAD-4208-996B-E7D91FF82B3D}" type="datetime1">
              <a:rPr lang="en-GB" smtClean="0"/>
              <a:pPr/>
              <a:t>05/11/2018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1033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209725-D88A-4268-847F-D3BD76D34058}" type="datetime1">
              <a:rPr lang="en-GB" smtClean="0"/>
              <a:t>05/11/2018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76547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B30CA9-1E08-446C-A60C-D2438B9580DC}" type="datetime1">
              <a:rPr lang="en-GB" smtClean="0"/>
              <a:t>05/11/2018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2984262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9044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C11E66-9856-4C6C-8907-D4D8C684E35E}" type="datetime1">
              <a:rPr lang="en-GB" smtClean="0"/>
              <a:t>05/11/2018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2976218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370631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8EC17D-D65C-4BEE-B112-425E287D46C6}" type="datetime1">
              <a:rPr lang="en-GB" smtClean="0"/>
              <a:t>05/11/2018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fi-FI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990490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67EA-EEE2-4786-9A63-DEAB652D63EF}" type="datetime1">
              <a:rPr lang="en-GB" smtClean="0"/>
              <a:t>05/11/2018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10631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3101750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827255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Tissu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9" name="Group 8"/>
          <p:cNvGrpSpPr/>
          <p:nvPr/>
        </p:nvGrpSpPr>
        <p:grpSpPr>
          <a:xfrm>
            <a:off x="755650" y="2415381"/>
            <a:ext cx="5938699" cy="314848"/>
            <a:chOff x="755650" y="2415381"/>
            <a:chExt cx="5938699" cy="314848"/>
          </a:xfrm>
        </p:grpSpPr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164012" y="2416969"/>
              <a:ext cx="2530337" cy="313260"/>
              <a:chOff x="4164012" y="2416969"/>
              <a:chExt cx="2530337" cy="313260"/>
            </a:xfrm>
          </p:grpSpPr>
          <p:sp>
            <p:nvSpPr>
              <p:cNvPr id="14" name="Freeform 11"/>
              <p:cNvSpPr>
                <a:spLocks noChangeAspect="1" noEditPoints="1"/>
              </p:cNvSpPr>
              <p:nvPr/>
            </p:nvSpPr>
            <p:spPr bwMode="auto">
              <a:xfrm>
                <a:off x="5436096" y="2417029"/>
                <a:ext cx="1258253" cy="313200"/>
              </a:xfrm>
              <a:custGeom>
                <a:avLst/>
                <a:gdLst>
                  <a:gd name="T0" fmla="*/ 1521 w 1615"/>
                  <a:gd name="T1" fmla="*/ 181 h 402"/>
                  <a:gd name="T2" fmla="*/ 1473 w 1615"/>
                  <a:gd name="T3" fmla="*/ 167 h 402"/>
                  <a:gd name="T4" fmla="*/ 1437 w 1615"/>
                  <a:gd name="T5" fmla="*/ 194 h 402"/>
                  <a:gd name="T6" fmla="*/ 1440 w 1615"/>
                  <a:gd name="T7" fmla="*/ 397 h 402"/>
                  <a:gd name="T8" fmla="*/ 1372 w 1615"/>
                  <a:gd name="T9" fmla="*/ 356 h 402"/>
                  <a:gd name="T10" fmla="*/ 1340 w 1615"/>
                  <a:gd name="T11" fmla="*/ 267 h 402"/>
                  <a:gd name="T12" fmla="*/ 1364 w 1615"/>
                  <a:gd name="T13" fmla="*/ 166 h 402"/>
                  <a:gd name="T14" fmla="*/ 1428 w 1615"/>
                  <a:gd name="T15" fmla="*/ 116 h 402"/>
                  <a:gd name="T16" fmla="*/ 1521 w 1615"/>
                  <a:gd name="T17" fmla="*/ 110 h 402"/>
                  <a:gd name="T18" fmla="*/ 1583 w 1615"/>
                  <a:gd name="T19" fmla="*/ 149 h 402"/>
                  <a:gd name="T20" fmla="*/ 1614 w 1615"/>
                  <a:gd name="T21" fmla="*/ 248 h 402"/>
                  <a:gd name="T22" fmla="*/ 1439 w 1615"/>
                  <a:gd name="T23" fmla="*/ 318 h 402"/>
                  <a:gd name="T24" fmla="*/ 1492 w 1615"/>
                  <a:gd name="T25" fmla="*/ 342 h 402"/>
                  <a:gd name="T26" fmla="*/ 1577 w 1615"/>
                  <a:gd name="T27" fmla="*/ 308 h 402"/>
                  <a:gd name="T28" fmla="*/ 1530 w 1615"/>
                  <a:gd name="T29" fmla="*/ 398 h 402"/>
                  <a:gd name="T30" fmla="*/ 323 w 1615"/>
                  <a:gd name="T31" fmla="*/ 0 h 402"/>
                  <a:gd name="T32" fmla="*/ 357 w 1615"/>
                  <a:gd name="T33" fmla="*/ 72 h 402"/>
                  <a:gd name="T34" fmla="*/ 577 w 1615"/>
                  <a:gd name="T35" fmla="*/ 400 h 402"/>
                  <a:gd name="T36" fmla="*/ 508 w 1615"/>
                  <a:gd name="T37" fmla="*/ 379 h 402"/>
                  <a:gd name="T38" fmla="*/ 545 w 1615"/>
                  <a:gd name="T39" fmla="*/ 332 h 402"/>
                  <a:gd name="T40" fmla="*/ 629 w 1615"/>
                  <a:gd name="T41" fmla="*/ 345 h 402"/>
                  <a:gd name="T42" fmla="*/ 656 w 1615"/>
                  <a:gd name="T43" fmla="*/ 319 h 402"/>
                  <a:gd name="T44" fmla="*/ 632 w 1615"/>
                  <a:gd name="T45" fmla="*/ 292 h 402"/>
                  <a:gd name="T46" fmla="*/ 536 w 1615"/>
                  <a:gd name="T47" fmla="*/ 268 h 402"/>
                  <a:gd name="T48" fmla="*/ 497 w 1615"/>
                  <a:gd name="T49" fmla="*/ 231 h 402"/>
                  <a:gd name="T50" fmla="*/ 498 w 1615"/>
                  <a:gd name="T51" fmla="*/ 157 h 402"/>
                  <a:gd name="T52" fmla="*/ 547 w 1615"/>
                  <a:gd name="T53" fmla="*/ 114 h 402"/>
                  <a:gd name="T54" fmla="*/ 658 w 1615"/>
                  <a:gd name="T55" fmla="*/ 111 h 402"/>
                  <a:gd name="T56" fmla="*/ 726 w 1615"/>
                  <a:gd name="T57" fmla="*/ 145 h 402"/>
                  <a:gd name="T58" fmla="*/ 618 w 1615"/>
                  <a:gd name="T59" fmla="*/ 163 h 402"/>
                  <a:gd name="T60" fmla="*/ 574 w 1615"/>
                  <a:gd name="T61" fmla="*/ 175 h 402"/>
                  <a:gd name="T62" fmla="*/ 589 w 1615"/>
                  <a:gd name="T63" fmla="*/ 210 h 402"/>
                  <a:gd name="T64" fmla="*/ 688 w 1615"/>
                  <a:gd name="T65" fmla="*/ 236 h 402"/>
                  <a:gd name="T66" fmla="*/ 731 w 1615"/>
                  <a:gd name="T67" fmla="*/ 277 h 402"/>
                  <a:gd name="T68" fmla="*/ 729 w 1615"/>
                  <a:gd name="T69" fmla="*/ 344 h 402"/>
                  <a:gd name="T70" fmla="*/ 686 w 1615"/>
                  <a:gd name="T71" fmla="*/ 387 h 402"/>
                  <a:gd name="T72" fmla="*/ 619 w 1615"/>
                  <a:gd name="T73" fmla="*/ 402 h 402"/>
                  <a:gd name="T74" fmla="*/ 807 w 1615"/>
                  <a:gd name="T75" fmla="*/ 392 h 402"/>
                  <a:gd name="T76" fmla="*/ 750 w 1615"/>
                  <a:gd name="T77" fmla="*/ 363 h 402"/>
                  <a:gd name="T78" fmla="*/ 839 w 1615"/>
                  <a:gd name="T79" fmla="*/ 341 h 402"/>
                  <a:gd name="T80" fmla="*/ 912 w 1615"/>
                  <a:gd name="T81" fmla="*/ 340 h 402"/>
                  <a:gd name="T82" fmla="*/ 920 w 1615"/>
                  <a:gd name="T83" fmla="*/ 304 h 402"/>
                  <a:gd name="T84" fmla="*/ 857 w 1615"/>
                  <a:gd name="T85" fmla="*/ 282 h 402"/>
                  <a:gd name="T86" fmla="*/ 779 w 1615"/>
                  <a:gd name="T87" fmla="*/ 251 h 402"/>
                  <a:gd name="T88" fmla="*/ 758 w 1615"/>
                  <a:gd name="T89" fmla="*/ 204 h 402"/>
                  <a:gd name="T90" fmla="*/ 779 w 1615"/>
                  <a:gd name="T91" fmla="*/ 138 h 402"/>
                  <a:gd name="T92" fmla="*/ 857 w 1615"/>
                  <a:gd name="T93" fmla="*/ 105 h 402"/>
                  <a:gd name="T94" fmla="*/ 956 w 1615"/>
                  <a:gd name="T95" fmla="*/ 121 h 402"/>
                  <a:gd name="T96" fmla="*/ 934 w 1615"/>
                  <a:gd name="T97" fmla="*/ 178 h 402"/>
                  <a:gd name="T98" fmla="*/ 854 w 1615"/>
                  <a:gd name="T99" fmla="*/ 167 h 402"/>
                  <a:gd name="T100" fmla="*/ 838 w 1615"/>
                  <a:gd name="T101" fmla="*/ 188 h 402"/>
                  <a:gd name="T102" fmla="*/ 903 w 1615"/>
                  <a:gd name="T103" fmla="*/ 221 h 402"/>
                  <a:gd name="T104" fmla="*/ 983 w 1615"/>
                  <a:gd name="T105" fmla="*/ 252 h 402"/>
                  <a:gd name="T106" fmla="*/ 1005 w 1615"/>
                  <a:gd name="T107" fmla="*/ 306 h 402"/>
                  <a:gd name="T108" fmla="*/ 982 w 1615"/>
                  <a:gd name="T109" fmla="*/ 367 h 402"/>
                  <a:gd name="T110" fmla="*/ 926 w 1615"/>
                  <a:gd name="T111" fmla="*/ 397 h 402"/>
                  <a:gd name="T112" fmla="*/ 1102 w 1615"/>
                  <a:gd name="T113" fmla="*/ 401 h 402"/>
                  <a:gd name="T114" fmla="*/ 1045 w 1615"/>
                  <a:gd name="T115" fmla="*/ 365 h 402"/>
                  <a:gd name="T116" fmla="*/ 1122 w 1615"/>
                  <a:gd name="T117" fmla="*/ 299 h 402"/>
                  <a:gd name="T118" fmla="*/ 1147 w 1615"/>
                  <a:gd name="T119" fmla="*/ 333 h 402"/>
                  <a:gd name="T120" fmla="*/ 1211 w 1615"/>
                  <a:gd name="T121" fmla="*/ 311 h 402"/>
                  <a:gd name="T122" fmla="*/ 1202 w 1615"/>
                  <a:gd name="T123" fmla="*/ 369 h 402"/>
                  <a:gd name="T124" fmla="*/ 1137 w 1615"/>
                  <a:gd name="T125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5" h="402">
                    <a:moveTo>
                      <a:pt x="1427" y="226"/>
                    </a:moveTo>
                    <a:lnTo>
                      <a:pt x="1537" y="226"/>
                    </a:lnTo>
                    <a:lnTo>
                      <a:pt x="1537" y="219"/>
                    </a:lnTo>
                    <a:lnTo>
                      <a:pt x="1535" y="212"/>
                    </a:lnTo>
                    <a:lnTo>
                      <a:pt x="1532" y="200"/>
                    </a:lnTo>
                    <a:lnTo>
                      <a:pt x="1529" y="194"/>
                    </a:lnTo>
                    <a:lnTo>
                      <a:pt x="1527" y="190"/>
                    </a:lnTo>
                    <a:lnTo>
                      <a:pt x="1524" y="185"/>
                    </a:lnTo>
                    <a:lnTo>
                      <a:pt x="1521" y="181"/>
                    </a:lnTo>
                    <a:lnTo>
                      <a:pt x="1517" y="178"/>
                    </a:lnTo>
                    <a:lnTo>
                      <a:pt x="1513" y="175"/>
                    </a:lnTo>
                    <a:lnTo>
                      <a:pt x="1509" y="172"/>
                    </a:lnTo>
                    <a:lnTo>
                      <a:pt x="1504" y="170"/>
                    </a:lnTo>
                    <a:lnTo>
                      <a:pt x="1499" y="169"/>
                    </a:lnTo>
                    <a:lnTo>
                      <a:pt x="1494" y="167"/>
                    </a:lnTo>
                    <a:lnTo>
                      <a:pt x="1489" y="167"/>
                    </a:lnTo>
                    <a:lnTo>
                      <a:pt x="1483" y="167"/>
                    </a:lnTo>
                    <a:lnTo>
                      <a:pt x="1473" y="167"/>
                    </a:lnTo>
                    <a:lnTo>
                      <a:pt x="1468" y="168"/>
                    </a:lnTo>
                    <a:lnTo>
                      <a:pt x="1464" y="170"/>
                    </a:lnTo>
                    <a:lnTo>
                      <a:pt x="1459" y="172"/>
                    </a:lnTo>
                    <a:lnTo>
                      <a:pt x="1455" y="174"/>
                    </a:lnTo>
                    <a:lnTo>
                      <a:pt x="1451" y="177"/>
                    </a:lnTo>
                    <a:lnTo>
                      <a:pt x="1447" y="181"/>
                    </a:lnTo>
                    <a:lnTo>
                      <a:pt x="1444" y="184"/>
                    </a:lnTo>
                    <a:lnTo>
                      <a:pt x="1440" y="189"/>
                    </a:lnTo>
                    <a:lnTo>
                      <a:pt x="1437" y="194"/>
                    </a:lnTo>
                    <a:lnTo>
                      <a:pt x="1434" y="199"/>
                    </a:lnTo>
                    <a:lnTo>
                      <a:pt x="1432" y="205"/>
                    </a:lnTo>
                    <a:lnTo>
                      <a:pt x="1430" y="212"/>
                    </a:lnTo>
                    <a:lnTo>
                      <a:pt x="1427" y="226"/>
                    </a:lnTo>
                    <a:close/>
                    <a:moveTo>
                      <a:pt x="1486" y="402"/>
                    </a:moveTo>
                    <a:lnTo>
                      <a:pt x="1467" y="401"/>
                    </a:lnTo>
                    <a:lnTo>
                      <a:pt x="1458" y="400"/>
                    </a:lnTo>
                    <a:lnTo>
                      <a:pt x="1449" y="399"/>
                    </a:lnTo>
                    <a:lnTo>
                      <a:pt x="1440" y="397"/>
                    </a:lnTo>
                    <a:lnTo>
                      <a:pt x="1432" y="394"/>
                    </a:lnTo>
                    <a:lnTo>
                      <a:pt x="1423" y="392"/>
                    </a:lnTo>
                    <a:lnTo>
                      <a:pt x="1415" y="388"/>
                    </a:lnTo>
                    <a:lnTo>
                      <a:pt x="1407" y="384"/>
                    </a:lnTo>
                    <a:lnTo>
                      <a:pt x="1399" y="380"/>
                    </a:lnTo>
                    <a:lnTo>
                      <a:pt x="1392" y="375"/>
                    </a:lnTo>
                    <a:lnTo>
                      <a:pt x="1385" y="369"/>
                    </a:lnTo>
                    <a:lnTo>
                      <a:pt x="1378" y="363"/>
                    </a:lnTo>
                    <a:lnTo>
                      <a:pt x="1372" y="356"/>
                    </a:lnTo>
                    <a:lnTo>
                      <a:pt x="1367" y="349"/>
                    </a:lnTo>
                    <a:lnTo>
                      <a:pt x="1361" y="341"/>
                    </a:lnTo>
                    <a:lnTo>
                      <a:pt x="1356" y="333"/>
                    </a:lnTo>
                    <a:lnTo>
                      <a:pt x="1352" y="324"/>
                    </a:lnTo>
                    <a:lnTo>
                      <a:pt x="1349" y="314"/>
                    </a:lnTo>
                    <a:lnTo>
                      <a:pt x="1346" y="303"/>
                    </a:lnTo>
                    <a:lnTo>
                      <a:pt x="1343" y="292"/>
                    </a:lnTo>
                    <a:lnTo>
                      <a:pt x="1342" y="280"/>
                    </a:lnTo>
                    <a:lnTo>
                      <a:pt x="1340" y="267"/>
                    </a:lnTo>
                    <a:lnTo>
                      <a:pt x="1340" y="254"/>
                    </a:lnTo>
                    <a:lnTo>
                      <a:pt x="1341" y="240"/>
                    </a:lnTo>
                    <a:lnTo>
                      <a:pt x="1342" y="228"/>
                    </a:lnTo>
                    <a:lnTo>
                      <a:pt x="1344" y="216"/>
                    </a:lnTo>
                    <a:lnTo>
                      <a:pt x="1347" y="204"/>
                    </a:lnTo>
                    <a:lnTo>
                      <a:pt x="1350" y="194"/>
                    </a:lnTo>
                    <a:lnTo>
                      <a:pt x="1354" y="184"/>
                    </a:lnTo>
                    <a:lnTo>
                      <a:pt x="1359" y="175"/>
                    </a:lnTo>
                    <a:lnTo>
                      <a:pt x="1364" y="166"/>
                    </a:lnTo>
                    <a:lnTo>
                      <a:pt x="1370" y="158"/>
                    </a:lnTo>
                    <a:lnTo>
                      <a:pt x="1376" y="151"/>
                    </a:lnTo>
                    <a:lnTo>
                      <a:pt x="1383" y="144"/>
                    </a:lnTo>
                    <a:lnTo>
                      <a:pt x="1390" y="138"/>
                    </a:lnTo>
                    <a:lnTo>
                      <a:pt x="1397" y="132"/>
                    </a:lnTo>
                    <a:lnTo>
                      <a:pt x="1404" y="127"/>
                    </a:lnTo>
                    <a:lnTo>
                      <a:pt x="1412" y="123"/>
                    </a:lnTo>
                    <a:lnTo>
                      <a:pt x="1420" y="119"/>
                    </a:lnTo>
                    <a:lnTo>
                      <a:pt x="1428" y="116"/>
                    </a:lnTo>
                    <a:lnTo>
                      <a:pt x="1436" y="113"/>
                    </a:lnTo>
                    <a:lnTo>
                      <a:pt x="1452" y="108"/>
                    </a:lnTo>
                    <a:lnTo>
                      <a:pt x="1460" y="107"/>
                    </a:lnTo>
                    <a:lnTo>
                      <a:pt x="1468" y="106"/>
                    </a:lnTo>
                    <a:lnTo>
                      <a:pt x="1483" y="105"/>
                    </a:lnTo>
                    <a:lnTo>
                      <a:pt x="1491" y="105"/>
                    </a:lnTo>
                    <a:lnTo>
                      <a:pt x="1499" y="106"/>
                    </a:lnTo>
                    <a:lnTo>
                      <a:pt x="1514" y="108"/>
                    </a:lnTo>
                    <a:lnTo>
                      <a:pt x="1521" y="110"/>
                    </a:lnTo>
                    <a:lnTo>
                      <a:pt x="1529" y="112"/>
                    </a:lnTo>
                    <a:lnTo>
                      <a:pt x="1536" y="114"/>
                    </a:lnTo>
                    <a:lnTo>
                      <a:pt x="1544" y="117"/>
                    </a:lnTo>
                    <a:lnTo>
                      <a:pt x="1551" y="121"/>
                    </a:lnTo>
                    <a:lnTo>
                      <a:pt x="1558" y="125"/>
                    </a:lnTo>
                    <a:lnTo>
                      <a:pt x="1565" y="130"/>
                    </a:lnTo>
                    <a:lnTo>
                      <a:pt x="1571" y="136"/>
                    </a:lnTo>
                    <a:lnTo>
                      <a:pt x="1577" y="142"/>
                    </a:lnTo>
                    <a:lnTo>
                      <a:pt x="1583" y="149"/>
                    </a:lnTo>
                    <a:lnTo>
                      <a:pt x="1588" y="157"/>
                    </a:lnTo>
                    <a:lnTo>
                      <a:pt x="1594" y="165"/>
                    </a:lnTo>
                    <a:lnTo>
                      <a:pt x="1598" y="174"/>
                    </a:lnTo>
                    <a:lnTo>
                      <a:pt x="1603" y="184"/>
                    </a:lnTo>
                    <a:lnTo>
                      <a:pt x="1606" y="195"/>
                    </a:lnTo>
                    <a:lnTo>
                      <a:pt x="1609" y="207"/>
                    </a:lnTo>
                    <a:lnTo>
                      <a:pt x="1611" y="220"/>
                    </a:lnTo>
                    <a:lnTo>
                      <a:pt x="1613" y="234"/>
                    </a:lnTo>
                    <a:lnTo>
                      <a:pt x="1614" y="248"/>
                    </a:lnTo>
                    <a:lnTo>
                      <a:pt x="1615" y="264"/>
                    </a:lnTo>
                    <a:lnTo>
                      <a:pt x="1615" y="277"/>
                    </a:lnTo>
                    <a:lnTo>
                      <a:pt x="1426" y="277"/>
                    </a:lnTo>
                    <a:lnTo>
                      <a:pt x="1427" y="285"/>
                    </a:lnTo>
                    <a:lnTo>
                      <a:pt x="1428" y="293"/>
                    </a:lnTo>
                    <a:lnTo>
                      <a:pt x="1430" y="300"/>
                    </a:lnTo>
                    <a:lnTo>
                      <a:pt x="1433" y="307"/>
                    </a:lnTo>
                    <a:lnTo>
                      <a:pt x="1436" y="313"/>
                    </a:lnTo>
                    <a:lnTo>
                      <a:pt x="1439" y="318"/>
                    </a:lnTo>
                    <a:lnTo>
                      <a:pt x="1443" y="323"/>
                    </a:lnTo>
                    <a:lnTo>
                      <a:pt x="1447" y="327"/>
                    </a:lnTo>
                    <a:lnTo>
                      <a:pt x="1452" y="331"/>
                    </a:lnTo>
                    <a:lnTo>
                      <a:pt x="1456" y="334"/>
                    </a:lnTo>
                    <a:lnTo>
                      <a:pt x="1462" y="336"/>
                    </a:lnTo>
                    <a:lnTo>
                      <a:pt x="1467" y="339"/>
                    </a:lnTo>
                    <a:lnTo>
                      <a:pt x="1473" y="340"/>
                    </a:lnTo>
                    <a:lnTo>
                      <a:pt x="1479" y="341"/>
                    </a:lnTo>
                    <a:lnTo>
                      <a:pt x="1492" y="342"/>
                    </a:lnTo>
                    <a:lnTo>
                      <a:pt x="1505" y="341"/>
                    </a:lnTo>
                    <a:lnTo>
                      <a:pt x="1517" y="339"/>
                    </a:lnTo>
                    <a:lnTo>
                      <a:pt x="1528" y="336"/>
                    </a:lnTo>
                    <a:lnTo>
                      <a:pt x="1540" y="332"/>
                    </a:lnTo>
                    <a:lnTo>
                      <a:pt x="1550" y="326"/>
                    </a:lnTo>
                    <a:lnTo>
                      <a:pt x="1560" y="321"/>
                    </a:lnTo>
                    <a:lnTo>
                      <a:pt x="1569" y="315"/>
                    </a:lnTo>
                    <a:lnTo>
                      <a:pt x="1573" y="311"/>
                    </a:lnTo>
                    <a:lnTo>
                      <a:pt x="1577" y="308"/>
                    </a:lnTo>
                    <a:lnTo>
                      <a:pt x="1610" y="359"/>
                    </a:lnTo>
                    <a:lnTo>
                      <a:pt x="1597" y="369"/>
                    </a:lnTo>
                    <a:lnTo>
                      <a:pt x="1583" y="378"/>
                    </a:lnTo>
                    <a:lnTo>
                      <a:pt x="1576" y="382"/>
                    </a:lnTo>
                    <a:lnTo>
                      <a:pt x="1569" y="385"/>
                    </a:lnTo>
                    <a:lnTo>
                      <a:pt x="1562" y="389"/>
                    </a:lnTo>
                    <a:lnTo>
                      <a:pt x="1554" y="391"/>
                    </a:lnTo>
                    <a:lnTo>
                      <a:pt x="1538" y="396"/>
                    </a:lnTo>
                    <a:lnTo>
                      <a:pt x="1530" y="398"/>
                    </a:lnTo>
                    <a:lnTo>
                      <a:pt x="1521" y="399"/>
                    </a:lnTo>
                    <a:lnTo>
                      <a:pt x="1513" y="401"/>
                    </a:lnTo>
                    <a:lnTo>
                      <a:pt x="1504" y="401"/>
                    </a:lnTo>
                    <a:lnTo>
                      <a:pt x="1486" y="402"/>
                    </a:lnTo>
                    <a:close/>
                    <a:moveTo>
                      <a:pt x="118" y="396"/>
                    </a:moveTo>
                    <a:lnTo>
                      <a:pt x="11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3" y="73"/>
                    </a:lnTo>
                    <a:lnTo>
                      <a:pt x="205" y="73"/>
                    </a:lnTo>
                    <a:lnTo>
                      <a:pt x="205" y="396"/>
                    </a:lnTo>
                    <a:lnTo>
                      <a:pt x="118" y="396"/>
                    </a:lnTo>
                    <a:close/>
                    <a:moveTo>
                      <a:pt x="357" y="72"/>
                    </a:moveTo>
                    <a:lnTo>
                      <a:pt x="357" y="3"/>
                    </a:lnTo>
                    <a:lnTo>
                      <a:pt x="443" y="3"/>
                    </a:lnTo>
                    <a:lnTo>
                      <a:pt x="443" y="72"/>
                    </a:lnTo>
                    <a:lnTo>
                      <a:pt x="357" y="72"/>
                    </a:lnTo>
                    <a:close/>
                    <a:moveTo>
                      <a:pt x="357" y="396"/>
                    </a:moveTo>
                    <a:lnTo>
                      <a:pt x="357" y="111"/>
                    </a:lnTo>
                    <a:lnTo>
                      <a:pt x="443" y="111"/>
                    </a:lnTo>
                    <a:lnTo>
                      <a:pt x="443" y="396"/>
                    </a:lnTo>
                    <a:lnTo>
                      <a:pt x="357" y="396"/>
                    </a:lnTo>
                    <a:close/>
                    <a:moveTo>
                      <a:pt x="610" y="402"/>
                    </a:moveTo>
                    <a:lnTo>
                      <a:pt x="599" y="402"/>
                    </a:lnTo>
                    <a:lnTo>
                      <a:pt x="588" y="401"/>
                    </a:lnTo>
                    <a:lnTo>
                      <a:pt x="577" y="400"/>
                    </a:lnTo>
                    <a:lnTo>
                      <a:pt x="567" y="399"/>
                    </a:lnTo>
                    <a:lnTo>
                      <a:pt x="557" y="397"/>
                    </a:lnTo>
                    <a:lnTo>
                      <a:pt x="548" y="395"/>
                    </a:lnTo>
                    <a:lnTo>
                      <a:pt x="539" y="392"/>
                    </a:lnTo>
                    <a:lnTo>
                      <a:pt x="535" y="391"/>
                    </a:lnTo>
                    <a:lnTo>
                      <a:pt x="531" y="389"/>
                    </a:lnTo>
                    <a:lnTo>
                      <a:pt x="523" y="386"/>
                    </a:lnTo>
                    <a:lnTo>
                      <a:pt x="515" y="383"/>
                    </a:lnTo>
                    <a:lnTo>
                      <a:pt x="508" y="379"/>
                    </a:lnTo>
                    <a:lnTo>
                      <a:pt x="501" y="375"/>
                    </a:lnTo>
                    <a:lnTo>
                      <a:pt x="495" y="371"/>
                    </a:lnTo>
                    <a:lnTo>
                      <a:pt x="488" y="367"/>
                    </a:lnTo>
                    <a:lnTo>
                      <a:pt x="482" y="363"/>
                    </a:lnTo>
                    <a:lnTo>
                      <a:pt x="477" y="358"/>
                    </a:lnTo>
                    <a:lnTo>
                      <a:pt x="511" y="310"/>
                    </a:lnTo>
                    <a:lnTo>
                      <a:pt x="522" y="318"/>
                    </a:lnTo>
                    <a:lnTo>
                      <a:pt x="533" y="325"/>
                    </a:lnTo>
                    <a:lnTo>
                      <a:pt x="545" y="332"/>
                    </a:lnTo>
                    <a:lnTo>
                      <a:pt x="551" y="334"/>
                    </a:lnTo>
                    <a:lnTo>
                      <a:pt x="557" y="337"/>
                    </a:lnTo>
                    <a:lnTo>
                      <a:pt x="564" y="339"/>
                    </a:lnTo>
                    <a:lnTo>
                      <a:pt x="570" y="341"/>
                    </a:lnTo>
                    <a:lnTo>
                      <a:pt x="584" y="344"/>
                    </a:lnTo>
                    <a:lnTo>
                      <a:pt x="597" y="346"/>
                    </a:lnTo>
                    <a:lnTo>
                      <a:pt x="610" y="347"/>
                    </a:lnTo>
                    <a:lnTo>
                      <a:pt x="620" y="347"/>
                    </a:lnTo>
                    <a:lnTo>
                      <a:pt x="629" y="345"/>
                    </a:lnTo>
                    <a:lnTo>
                      <a:pt x="633" y="344"/>
                    </a:lnTo>
                    <a:lnTo>
                      <a:pt x="636" y="343"/>
                    </a:lnTo>
                    <a:lnTo>
                      <a:pt x="640" y="342"/>
                    </a:lnTo>
                    <a:lnTo>
                      <a:pt x="643" y="340"/>
                    </a:lnTo>
                    <a:lnTo>
                      <a:pt x="646" y="338"/>
                    </a:lnTo>
                    <a:lnTo>
                      <a:pt x="648" y="336"/>
                    </a:lnTo>
                    <a:lnTo>
                      <a:pt x="652" y="331"/>
                    </a:lnTo>
                    <a:lnTo>
                      <a:pt x="655" y="326"/>
                    </a:lnTo>
                    <a:lnTo>
                      <a:pt x="656" y="319"/>
                    </a:lnTo>
                    <a:lnTo>
                      <a:pt x="656" y="316"/>
                    </a:lnTo>
                    <a:lnTo>
                      <a:pt x="655" y="312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49" y="301"/>
                    </a:lnTo>
                    <a:lnTo>
                      <a:pt x="643" y="297"/>
                    </a:lnTo>
                    <a:lnTo>
                      <a:pt x="640" y="295"/>
                    </a:lnTo>
                    <a:lnTo>
                      <a:pt x="636" y="294"/>
                    </a:lnTo>
                    <a:lnTo>
                      <a:pt x="632" y="292"/>
                    </a:lnTo>
                    <a:lnTo>
                      <a:pt x="627" y="290"/>
                    </a:lnTo>
                    <a:lnTo>
                      <a:pt x="615" y="287"/>
                    </a:lnTo>
                    <a:lnTo>
                      <a:pt x="602" y="285"/>
                    </a:lnTo>
                    <a:lnTo>
                      <a:pt x="588" y="282"/>
                    </a:lnTo>
                    <a:lnTo>
                      <a:pt x="575" y="280"/>
                    </a:lnTo>
                    <a:lnTo>
                      <a:pt x="561" y="276"/>
                    </a:lnTo>
                    <a:lnTo>
                      <a:pt x="549" y="272"/>
                    </a:lnTo>
                    <a:lnTo>
                      <a:pt x="542" y="270"/>
                    </a:lnTo>
                    <a:lnTo>
                      <a:pt x="536" y="268"/>
                    </a:lnTo>
                    <a:lnTo>
                      <a:pt x="531" y="265"/>
                    </a:lnTo>
                    <a:lnTo>
                      <a:pt x="525" y="262"/>
                    </a:lnTo>
                    <a:lnTo>
                      <a:pt x="516" y="255"/>
                    </a:lnTo>
                    <a:lnTo>
                      <a:pt x="511" y="251"/>
                    </a:lnTo>
                    <a:lnTo>
                      <a:pt x="507" y="246"/>
                    </a:lnTo>
                    <a:lnTo>
                      <a:pt x="505" y="244"/>
                    </a:lnTo>
                    <a:lnTo>
                      <a:pt x="503" y="242"/>
                    </a:lnTo>
                    <a:lnTo>
                      <a:pt x="500" y="236"/>
                    </a:lnTo>
                    <a:lnTo>
                      <a:pt x="497" y="231"/>
                    </a:lnTo>
                    <a:lnTo>
                      <a:pt x="494" y="225"/>
                    </a:lnTo>
                    <a:lnTo>
                      <a:pt x="492" y="218"/>
                    </a:lnTo>
                    <a:lnTo>
                      <a:pt x="491" y="211"/>
                    </a:lnTo>
                    <a:lnTo>
                      <a:pt x="490" y="204"/>
                    </a:lnTo>
                    <a:lnTo>
                      <a:pt x="490" y="195"/>
                    </a:lnTo>
                    <a:lnTo>
                      <a:pt x="490" y="185"/>
                    </a:lnTo>
                    <a:lnTo>
                      <a:pt x="492" y="175"/>
                    </a:lnTo>
                    <a:lnTo>
                      <a:pt x="495" y="166"/>
                    </a:lnTo>
                    <a:lnTo>
                      <a:pt x="498" y="157"/>
                    </a:lnTo>
                    <a:lnTo>
                      <a:pt x="500" y="153"/>
                    </a:lnTo>
                    <a:lnTo>
                      <a:pt x="503" y="149"/>
                    </a:lnTo>
                    <a:lnTo>
                      <a:pt x="508" y="142"/>
                    </a:lnTo>
                    <a:lnTo>
                      <a:pt x="511" y="138"/>
                    </a:lnTo>
                    <a:lnTo>
                      <a:pt x="514" y="135"/>
                    </a:lnTo>
                    <a:lnTo>
                      <a:pt x="521" y="129"/>
                    </a:lnTo>
                    <a:lnTo>
                      <a:pt x="529" y="123"/>
                    </a:lnTo>
                    <a:lnTo>
                      <a:pt x="538" y="118"/>
                    </a:lnTo>
                    <a:lnTo>
                      <a:pt x="547" y="114"/>
                    </a:lnTo>
                    <a:lnTo>
                      <a:pt x="556" y="111"/>
                    </a:lnTo>
                    <a:lnTo>
                      <a:pt x="567" y="109"/>
                    </a:lnTo>
                    <a:lnTo>
                      <a:pt x="577" y="107"/>
                    </a:lnTo>
                    <a:lnTo>
                      <a:pt x="589" y="105"/>
                    </a:lnTo>
                    <a:lnTo>
                      <a:pt x="601" y="105"/>
                    </a:lnTo>
                    <a:lnTo>
                      <a:pt x="611" y="105"/>
                    </a:lnTo>
                    <a:lnTo>
                      <a:pt x="621" y="106"/>
                    </a:lnTo>
                    <a:lnTo>
                      <a:pt x="640" y="108"/>
                    </a:lnTo>
                    <a:lnTo>
                      <a:pt x="658" y="111"/>
                    </a:lnTo>
                    <a:lnTo>
                      <a:pt x="662" y="112"/>
                    </a:lnTo>
                    <a:lnTo>
                      <a:pt x="666" y="113"/>
                    </a:lnTo>
                    <a:lnTo>
                      <a:pt x="673" y="116"/>
                    </a:lnTo>
                    <a:lnTo>
                      <a:pt x="688" y="121"/>
                    </a:lnTo>
                    <a:lnTo>
                      <a:pt x="694" y="125"/>
                    </a:lnTo>
                    <a:lnTo>
                      <a:pt x="701" y="128"/>
                    </a:lnTo>
                    <a:lnTo>
                      <a:pt x="708" y="132"/>
                    </a:lnTo>
                    <a:lnTo>
                      <a:pt x="714" y="136"/>
                    </a:lnTo>
                    <a:lnTo>
                      <a:pt x="726" y="145"/>
                    </a:lnTo>
                    <a:lnTo>
                      <a:pt x="692" y="194"/>
                    </a:lnTo>
                    <a:lnTo>
                      <a:pt x="681" y="187"/>
                    </a:lnTo>
                    <a:lnTo>
                      <a:pt x="671" y="181"/>
                    </a:lnTo>
                    <a:lnTo>
                      <a:pt x="665" y="178"/>
                    </a:lnTo>
                    <a:lnTo>
                      <a:pt x="660" y="175"/>
                    </a:lnTo>
                    <a:lnTo>
                      <a:pt x="649" y="171"/>
                    </a:lnTo>
                    <a:lnTo>
                      <a:pt x="639" y="167"/>
                    </a:lnTo>
                    <a:lnTo>
                      <a:pt x="628" y="165"/>
                    </a:lnTo>
                    <a:lnTo>
                      <a:pt x="618" y="163"/>
                    </a:lnTo>
                    <a:lnTo>
                      <a:pt x="608" y="163"/>
                    </a:lnTo>
                    <a:lnTo>
                      <a:pt x="599" y="163"/>
                    </a:lnTo>
                    <a:lnTo>
                      <a:pt x="592" y="165"/>
                    </a:lnTo>
                    <a:lnTo>
                      <a:pt x="585" y="167"/>
                    </a:lnTo>
                    <a:lnTo>
                      <a:pt x="582" y="168"/>
                    </a:lnTo>
                    <a:lnTo>
                      <a:pt x="580" y="170"/>
                    </a:lnTo>
                    <a:lnTo>
                      <a:pt x="577" y="171"/>
                    </a:lnTo>
                    <a:lnTo>
                      <a:pt x="575" y="173"/>
                    </a:lnTo>
                    <a:lnTo>
                      <a:pt x="574" y="175"/>
                    </a:lnTo>
                    <a:lnTo>
                      <a:pt x="572" y="178"/>
                    </a:lnTo>
                    <a:lnTo>
                      <a:pt x="570" y="182"/>
                    </a:lnTo>
                    <a:lnTo>
                      <a:pt x="570" y="185"/>
                    </a:lnTo>
                    <a:lnTo>
                      <a:pt x="570" y="188"/>
                    </a:lnTo>
                    <a:lnTo>
                      <a:pt x="570" y="194"/>
                    </a:lnTo>
                    <a:lnTo>
                      <a:pt x="573" y="199"/>
                    </a:lnTo>
                    <a:lnTo>
                      <a:pt x="576" y="204"/>
                    </a:lnTo>
                    <a:lnTo>
                      <a:pt x="582" y="207"/>
                    </a:lnTo>
                    <a:lnTo>
                      <a:pt x="589" y="210"/>
                    </a:lnTo>
                    <a:lnTo>
                      <a:pt x="598" y="213"/>
                    </a:lnTo>
                    <a:lnTo>
                      <a:pt x="608" y="216"/>
                    </a:lnTo>
                    <a:lnTo>
                      <a:pt x="620" y="219"/>
                    </a:lnTo>
                    <a:lnTo>
                      <a:pt x="635" y="221"/>
                    </a:lnTo>
                    <a:lnTo>
                      <a:pt x="648" y="224"/>
                    </a:lnTo>
                    <a:lnTo>
                      <a:pt x="662" y="227"/>
                    </a:lnTo>
                    <a:lnTo>
                      <a:pt x="675" y="231"/>
                    </a:lnTo>
                    <a:lnTo>
                      <a:pt x="682" y="233"/>
                    </a:lnTo>
                    <a:lnTo>
                      <a:pt x="688" y="236"/>
                    </a:lnTo>
                    <a:lnTo>
                      <a:pt x="699" y="241"/>
                    </a:lnTo>
                    <a:lnTo>
                      <a:pt x="705" y="245"/>
                    </a:lnTo>
                    <a:lnTo>
                      <a:pt x="710" y="248"/>
                    </a:lnTo>
                    <a:lnTo>
                      <a:pt x="714" y="252"/>
                    </a:lnTo>
                    <a:lnTo>
                      <a:pt x="719" y="256"/>
                    </a:lnTo>
                    <a:lnTo>
                      <a:pt x="723" y="261"/>
                    </a:lnTo>
                    <a:lnTo>
                      <a:pt x="726" y="266"/>
                    </a:lnTo>
                    <a:lnTo>
                      <a:pt x="729" y="272"/>
                    </a:lnTo>
                    <a:lnTo>
                      <a:pt x="731" y="277"/>
                    </a:lnTo>
                    <a:lnTo>
                      <a:pt x="733" y="284"/>
                    </a:lnTo>
                    <a:lnTo>
                      <a:pt x="735" y="291"/>
                    </a:lnTo>
                    <a:lnTo>
                      <a:pt x="736" y="298"/>
                    </a:lnTo>
                    <a:lnTo>
                      <a:pt x="736" y="306"/>
                    </a:lnTo>
                    <a:lnTo>
                      <a:pt x="736" y="314"/>
                    </a:lnTo>
                    <a:lnTo>
                      <a:pt x="735" y="322"/>
                    </a:lnTo>
                    <a:lnTo>
                      <a:pt x="733" y="330"/>
                    </a:lnTo>
                    <a:lnTo>
                      <a:pt x="731" y="337"/>
                    </a:lnTo>
                    <a:lnTo>
                      <a:pt x="729" y="344"/>
                    </a:lnTo>
                    <a:lnTo>
                      <a:pt x="726" y="350"/>
                    </a:lnTo>
                    <a:lnTo>
                      <a:pt x="722" y="356"/>
                    </a:lnTo>
                    <a:lnTo>
                      <a:pt x="718" y="361"/>
                    </a:lnTo>
                    <a:lnTo>
                      <a:pt x="714" y="367"/>
                    </a:lnTo>
                    <a:lnTo>
                      <a:pt x="709" y="371"/>
                    </a:lnTo>
                    <a:lnTo>
                      <a:pt x="703" y="376"/>
                    </a:lnTo>
                    <a:lnTo>
                      <a:pt x="698" y="380"/>
                    </a:lnTo>
                    <a:lnTo>
                      <a:pt x="692" y="384"/>
                    </a:lnTo>
                    <a:lnTo>
                      <a:pt x="686" y="387"/>
                    </a:lnTo>
                    <a:lnTo>
                      <a:pt x="679" y="390"/>
                    </a:lnTo>
                    <a:lnTo>
                      <a:pt x="672" y="392"/>
                    </a:lnTo>
                    <a:lnTo>
                      <a:pt x="665" y="395"/>
                    </a:lnTo>
                    <a:lnTo>
                      <a:pt x="658" y="397"/>
                    </a:lnTo>
                    <a:lnTo>
                      <a:pt x="650" y="398"/>
                    </a:lnTo>
                    <a:lnTo>
                      <a:pt x="642" y="400"/>
                    </a:lnTo>
                    <a:lnTo>
                      <a:pt x="635" y="401"/>
                    </a:lnTo>
                    <a:lnTo>
                      <a:pt x="627" y="402"/>
                    </a:lnTo>
                    <a:lnTo>
                      <a:pt x="619" y="402"/>
                    </a:lnTo>
                    <a:lnTo>
                      <a:pt x="610" y="402"/>
                    </a:lnTo>
                    <a:close/>
                    <a:moveTo>
                      <a:pt x="879" y="402"/>
                    </a:moveTo>
                    <a:lnTo>
                      <a:pt x="867" y="402"/>
                    </a:lnTo>
                    <a:lnTo>
                      <a:pt x="856" y="401"/>
                    </a:lnTo>
                    <a:lnTo>
                      <a:pt x="846" y="400"/>
                    </a:lnTo>
                    <a:lnTo>
                      <a:pt x="836" y="399"/>
                    </a:lnTo>
                    <a:lnTo>
                      <a:pt x="826" y="397"/>
                    </a:lnTo>
                    <a:lnTo>
                      <a:pt x="817" y="395"/>
                    </a:lnTo>
                    <a:lnTo>
                      <a:pt x="807" y="392"/>
                    </a:lnTo>
                    <a:lnTo>
                      <a:pt x="803" y="391"/>
                    </a:lnTo>
                    <a:lnTo>
                      <a:pt x="799" y="389"/>
                    </a:lnTo>
                    <a:lnTo>
                      <a:pt x="791" y="386"/>
                    </a:lnTo>
                    <a:lnTo>
                      <a:pt x="783" y="383"/>
                    </a:lnTo>
                    <a:lnTo>
                      <a:pt x="776" y="379"/>
                    </a:lnTo>
                    <a:lnTo>
                      <a:pt x="769" y="375"/>
                    </a:lnTo>
                    <a:lnTo>
                      <a:pt x="762" y="371"/>
                    </a:lnTo>
                    <a:lnTo>
                      <a:pt x="756" y="367"/>
                    </a:lnTo>
                    <a:lnTo>
                      <a:pt x="750" y="363"/>
                    </a:lnTo>
                    <a:lnTo>
                      <a:pt x="745" y="358"/>
                    </a:lnTo>
                    <a:lnTo>
                      <a:pt x="779" y="310"/>
                    </a:lnTo>
                    <a:lnTo>
                      <a:pt x="789" y="318"/>
                    </a:lnTo>
                    <a:lnTo>
                      <a:pt x="800" y="325"/>
                    </a:lnTo>
                    <a:lnTo>
                      <a:pt x="813" y="332"/>
                    </a:lnTo>
                    <a:lnTo>
                      <a:pt x="819" y="334"/>
                    </a:lnTo>
                    <a:lnTo>
                      <a:pt x="826" y="337"/>
                    </a:lnTo>
                    <a:lnTo>
                      <a:pt x="833" y="339"/>
                    </a:lnTo>
                    <a:lnTo>
                      <a:pt x="839" y="341"/>
                    </a:lnTo>
                    <a:lnTo>
                      <a:pt x="852" y="344"/>
                    </a:lnTo>
                    <a:lnTo>
                      <a:pt x="866" y="346"/>
                    </a:lnTo>
                    <a:lnTo>
                      <a:pt x="879" y="347"/>
                    </a:lnTo>
                    <a:lnTo>
                      <a:pt x="889" y="347"/>
                    </a:lnTo>
                    <a:lnTo>
                      <a:pt x="897" y="345"/>
                    </a:lnTo>
                    <a:lnTo>
                      <a:pt x="901" y="344"/>
                    </a:lnTo>
                    <a:lnTo>
                      <a:pt x="905" y="343"/>
                    </a:lnTo>
                    <a:lnTo>
                      <a:pt x="908" y="342"/>
                    </a:lnTo>
                    <a:lnTo>
                      <a:pt x="912" y="340"/>
                    </a:lnTo>
                    <a:lnTo>
                      <a:pt x="915" y="338"/>
                    </a:lnTo>
                    <a:lnTo>
                      <a:pt x="917" y="336"/>
                    </a:lnTo>
                    <a:lnTo>
                      <a:pt x="921" y="331"/>
                    </a:lnTo>
                    <a:lnTo>
                      <a:pt x="923" y="326"/>
                    </a:lnTo>
                    <a:lnTo>
                      <a:pt x="924" y="319"/>
                    </a:lnTo>
                    <a:lnTo>
                      <a:pt x="924" y="316"/>
                    </a:lnTo>
                    <a:lnTo>
                      <a:pt x="924" y="312"/>
                    </a:lnTo>
                    <a:lnTo>
                      <a:pt x="921" y="306"/>
                    </a:lnTo>
                    <a:lnTo>
                      <a:pt x="920" y="304"/>
                    </a:lnTo>
                    <a:lnTo>
                      <a:pt x="918" y="301"/>
                    </a:lnTo>
                    <a:lnTo>
                      <a:pt x="912" y="297"/>
                    </a:lnTo>
                    <a:lnTo>
                      <a:pt x="909" y="295"/>
                    </a:lnTo>
                    <a:lnTo>
                      <a:pt x="905" y="294"/>
                    </a:lnTo>
                    <a:lnTo>
                      <a:pt x="900" y="292"/>
                    </a:lnTo>
                    <a:lnTo>
                      <a:pt x="895" y="290"/>
                    </a:lnTo>
                    <a:lnTo>
                      <a:pt x="884" y="287"/>
                    </a:lnTo>
                    <a:lnTo>
                      <a:pt x="870" y="285"/>
                    </a:lnTo>
                    <a:lnTo>
                      <a:pt x="857" y="282"/>
                    </a:lnTo>
                    <a:lnTo>
                      <a:pt x="843" y="280"/>
                    </a:lnTo>
                    <a:lnTo>
                      <a:pt x="830" y="276"/>
                    </a:lnTo>
                    <a:lnTo>
                      <a:pt x="817" y="272"/>
                    </a:lnTo>
                    <a:lnTo>
                      <a:pt x="811" y="270"/>
                    </a:lnTo>
                    <a:lnTo>
                      <a:pt x="804" y="268"/>
                    </a:lnTo>
                    <a:lnTo>
                      <a:pt x="798" y="265"/>
                    </a:lnTo>
                    <a:lnTo>
                      <a:pt x="793" y="262"/>
                    </a:lnTo>
                    <a:lnTo>
                      <a:pt x="783" y="255"/>
                    </a:lnTo>
                    <a:lnTo>
                      <a:pt x="779" y="251"/>
                    </a:lnTo>
                    <a:lnTo>
                      <a:pt x="774" y="246"/>
                    </a:lnTo>
                    <a:lnTo>
                      <a:pt x="772" y="244"/>
                    </a:lnTo>
                    <a:lnTo>
                      <a:pt x="771" y="242"/>
                    </a:lnTo>
                    <a:lnTo>
                      <a:pt x="767" y="236"/>
                    </a:lnTo>
                    <a:lnTo>
                      <a:pt x="764" y="231"/>
                    </a:lnTo>
                    <a:lnTo>
                      <a:pt x="762" y="225"/>
                    </a:lnTo>
                    <a:lnTo>
                      <a:pt x="760" y="218"/>
                    </a:lnTo>
                    <a:lnTo>
                      <a:pt x="759" y="211"/>
                    </a:lnTo>
                    <a:lnTo>
                      <a:pt x="758" y="204"/>
                    </a:lnTo>
                    <a:lnTo>
                      <a:pt x="757" y="195"/>
                    </a:lnTo>
                    <a:lnTo>
                      <a:pt x="758" y="185"/>
                    </a:lnTo>
                    <a:lnTo>
                      <a:pt x="760" y="175"/>
                    </a:lnTo>
                    <a:lnTo>
                      <a:pt x="762" y="166"/>
                    </a:lnTo>
                    <a:lnTo>
                      <a:pt x="766" y="157"/>
                    </a:lnTo>
                    <a:lnTo>
                      <a:pt x="768" y="153"/>
                    </a:lnTo>
                    <a:lnTo>
                      <a:pt x="770" y="149"/>
                    </a:lnTo>
                    <a:lnTo>
                      <a:pt x="776" y="142"/>
                    </a:lnTo>
                    <a:lnTo>
                      <a:pt x="779" y="138"/>
                    </a:lnTo>
                    <a:lnTo>
                      <a:pt x="782" y="135"/>
                    </a:lnTo>
                    <a:lnTo>
                      <a:pt x="789" y="129"/>
                    </a:lnTo>
                    <a:lnTo>
                      <a:pt x="797" y="123"/>
                    </a:lnTo>
                    <a:lnTo>
                      <a:pt x="805" y="118"/>
                    </a:lnTo>
                    <a:lnTo>
                      <a:pt x="815" y="114"/>
                    </a:lnTo>
                    <a:lnTo>
                      <a:pt x="825" y="111"/>
                    </a:lnTo>
                    <a:lnTo>
                      <a:pt x="835" y="109"/>
                    </a:lnTo>
                    <a:lnTo>
                      <a:pt x="846" y="107"/>
                    </a:lnTo>
                    <a:lnTo>
                      <a:pt x="857" y="105"/>
                    </a:lnTo>
                    <a:lnTo>
                      <a:pt x="869" y="105"/>
                    </a:lnTo>
                    <a:lnTo>
                      <a:pt x="880" y="105"/>
                    </a:lnTo>
                    <a:lnTo>
                      <a:pt x="890" y="106"/>
                    </a:lnTo>
                    <a:lnTo>
                      <a:pt x="909" y="108"/>
                    </a:lnTo>
                    <a:lnTo>
                      <a:pt x="926" y="111"/>
                    </a:lnTo>
                    <a:lnTo>
                      <a:pt x="930" y="112"/>
                    </a:lnTo>
                    <a:lnTo>
                      <a:pt x="934" y="113"/>
                    </a:lnTo>
                    <a:lnTo>
                      <a:pt x="942" y="116"/>
                    </a:lnTo>
                    <a:lnTo>
                      <a:pt x="956" y="121"/>
                    </a:lnTo>
                    <a:lnTo>
                      <a:pt x="963" y="125"/>
                    </a:lnTo>
                    <a:lnTo>
                      <a:pt x="970" y="128"/>
                    </a:lnTo>
                    <a:lnTo>
                      <a:pt x="976" y="132"/>
                    </a:lnTo>
                    <a:lnTo>
                      <a:pt x="983" y="136"/>
                    </a:lnTo>
                    <a:lnTo>
                      <a:pt x="995" y="145"/>
                    </a:lnTo>
                    <a:lnTo>
                      <a:pt x="961" y="194"/>
                    </a:lnTo>
                    <a:lnTo>
                      <a:pt x="950" y="187"/>
                    </a:lnTo>
                    <a:lnTo>
                      <a:pt x="939" y="181"/>
                    </a:lnTo>
                    <a:lnTo>
                      <a:pt x="934" y="178"/>
                    </a:lnTo>
                    <a:lnTo>
                      <a:pt x="929" y="175"/>
                    </a:lnTo>
                    <a:lnTo>
                      <a:pt x="918" y="171"/>
                    </a:lnTo>
                    <a:lnTo>
                      <a:pt x="907" y="167"/>
                    </a:lnTo>
                    <a:lnTo>
                      <a:pt x="897" y="165"/>
                    </a:lnTo>
                    <a:lnTo>
                      <a:pt x="887" y="163"/>
                    </a:lnTo>
                    <a:lnTo>
                      <a:pt x="877" y="163"/>
                    </a:lnTo>
                    <a:lnTo>
                      <a:pt x="868" y="163"/>
                    </a:lnTo>
                    <a:lnTo>
                      <a:pt x="860" y="165"/>
                    </a:lnTo>
                    <a:lnTo>
                      <a:pt x="854" y="167"/>
                    </a:lnTo>
                    <a:lnTo>
                      <a:pt x="851" y="168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4" y="173"/>
                    </a:lnTo>
                    <a:lnTo>
                      <a:pt x="842" y="175"/>
                    </a:lnTo>
                    <a:lnTo>
                      <a:pt x="841" y="178"/>
                    </a:lnTo>
                    <a:lnTo>
                      <a:pt x="839" y="182"/>
                    </a:lnTo>
                    <a:lnTo>
                      <a:pt x="838" y="185"/>
                    </a:lnTo>
                    <a:lnTo>
                      <a:pt x="838" y="188"/>
                    </a:lnTo>
                    <a:lnTo>
                      <a:pt x="839" y="194"/>
                    </a:lnTo>
                    <a:lnTo>
                      <a:pt x="841" y="199"/>
                    </a:lnTo>
                    <a:lnTo>
                      <a:pt x="845" y="204"/>
                    </a:lnTo>
                    <a:lnTo>
                      <a:pt x="850" y="207"/>
                    </a:lnTo>
                    <a:lnTo>
                      <a:pt x="857" y="210"/>
                    </a:lnTo>
                    <a:lnTo>
                      <a:pt x="866" y="213"/>
                    </a:lnTo>
                    <a:lnTo>
                      <a:pt x="877" y="216"/>
                    </a:lnTo>
                    <a:lnTo>
                      <a:pt x="889" y="219"/>
                    </a:lnTo>
                    <a:lnTo>
                      <a:pt x="903" y="221"/>
                    </a:lnTo>
                    <a:lnTo>
                      <a:pt x="917" y="224"/>
                    </a:lnTo>
                    <a:lnTo>
                      <a:pt x="931" y="227"/>
                    </a:lnTo>
                    <a:lnTo>
                      <a:pt x="944" y="231"/>
                    </a:lnTo>
                    <a:lnTo>
                      <a:pt x="950" y="233"/>
                    </a:lnTo>
                    <a:lnTo>
                      <a:pt x="957" y="236"/>
                    </a:lnTo>
                    <a:lnTo>
                      <a:pt x="968" y="241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3" y="252"/>
                    </a:lnTo>
                    <a:lnTo>
                      <a:pt x="987" y="256"/>
                    </a:lnTo>
                    <a:lnTo>
                      <a:pt x="991" y="261"/>
                    </a:lnTo>
                    <a:lnTo>
                      <a:pt x="995" y="266"/>
                    </a:lnTo>
                    <a:lnTo>
                      <a:pt x="998" y="272"/>
                    </a:lnTo>
                    <a:lnTo>
                      <a:pt x="1000" y="277"/>
                    </a:lnTo>
                    <a:lnTo>
                      <a:pt x="1002" y="284"/>
                    </a:lnTo>
                    <a:lnTo>
                      <a:pt x="1003" y="291"/>
                    </a:lnTo>
                    <a:lnTo>
                      <a:pt x="1004" y="298"/>
                    </a:lnTo>
                    <a:lnTo>
                      <a:pt x="1005" y="306"/>
                    </a:lnTo>
                    <a:lnTo>
                      <a:pt x="1004" y="314"/>
                    </a:lnTo>
                    <a:lnTo>
                      <a:pt x="1003" y="322"/>
                    </a:lnTo>
                    <a:lnTo>
                      <a:pt x="1002" y="330"/>
                    </a:lnTo>
                    <a:lnTo>
                      <a:pt x="1000" y="337"/>
                    </a:lnTo>
                    <a:lnTo>
                      <a:pt x="997" y="344"/>
                    </a:lnTo>
                    <a:lnTo>
                      <a:pt x="994" y="350"/>
                    </a:lnTo>
                    <a:lnTo>
                      <a:pt x="991" y="356"/>
                    </a:lnTo>
                    <a:lnTo>
                      <a:pt x="987" y="361"/>
                    </a:lnTo>
                    <a:lnTo>
                      <a:pt x="982" y="367"/>
                    </a:lnTo>
                    <a:lnTo>
                      <a:pt x="977" y="371"/>
                    </a:lnTo>
                    <a:lnTo>
                      <a:pt x="972" y="376"/>
                    </a:lnTo>
                    <a:lnTo>
                      <a:pt x="966" y="380"/>
                    </a:lnTo>
                    <a:lnTo>
                      <a:pt x="961" y="384"/>
                    </a:lnTo>
                    <a:lnTo>
                      <a:pt x="954" y="387"/>
                    </a:lnTo>
                    <a:lnTo>
                      <a:pt x="948" y="390"/>
                    </a:lnTo>
                    <a:lnTo>
                      <a:pt x="941" y="392"/>
                    </a:lnTo>
                    <a:lnTo>
                      <a:pt x="934" y="395"/>
                    </a:lnTo>
                    <a:lnTo>
                      <a:pt x="926" y="397"/>
                    </a:lnTo>
                    <a:lnTo>
                      <a:pt x="919" y="398"/>
                    </a:lnTo>
                    <a:lnTo>
                      <a:pt x="911" y="400"/>
                    </a:lnTo>
                    <a:lnTo>
                      <a:pt x="903" y="401"/>
                    </a:lnTo>
                    <a:lnTo>
                      <a:pt x="895" y="402"/>
                    </a:lnTo>
                    <a:lnTo>
                      <a:pt x="887" y="402"/>
                    </a:lnTo>
                    <a:lnTo>
                      <a:pt x="879" y="402"/>
                    </a:lnTo>
                    <a:close/>
                    <a:moveTo>
                      <a:pt x="1119" y="402"/>
                    </a:moveTo>
                    <a:lnTo>
                      <a:pt x="1110" y="402"/>
                    </a:lnTo>
                    <a:lnTo>
                      <a:pt x="1102" y="401"/>
                    </a:lnTo>
                    <a:lnTo>
                      <a:pt x="1093" y="400"/>
                    </a:lnTo>
                    <a:lnTo>
                      <a:pt x="1086" y="397"/>
                    </a:lnTo>
                    <a:lnTo>
                      <a:pt x="1078" y="395"/>
                    </a:lnTo>
                    <a:lnTo>
                      <a:pt x="1072" y="391"/>
                    </a:lnTo>
                    <a:lnTo>
                      <a:pt x="1065" y="387"/>
                    </a:lnTo>
                    <a:lnTo>
                      <a:pt x="1059" y="383"/>
                    </a:lnTo>
                    <a:lnTo>
                      <a:pt x="1054" y="377"/>
                    </a:lnTo>
                    <a:lnTo>
                      <a:pt x="1049" y="371"/>
                    </a:lnTo>
                    <a:lnTo>
                      <a:pt x="1045" y="365"/>
                    </a:lnTo>
                    <a:lnTo>
                      <a:pt x="1042" y="357"/>
                    </a:lnTo>
                    <a:lnTo>
                      <a:pt x="1039" y="349"/>
                    </a:lnTo>
                    <a:lnTo>
                      <a:pt x="1037" y="340"/>
                    </a:lnTo>
                    <a:lnTo>
                      <a:pt x="1036" y="330"/>
                    </a:lnTo>
                    <a:lnTo>
                      <a:pt x="1036" y="319"/>
                    </a:lnTo>
                    <a:lnTo>
                      <a:pt x="1036" y="111"/>
                    </a:lnTo>
                    <a:lnTo>
                      <a:pt x="1122" y="111"/>
                    </a:lnTo>
                    <a:lnTo>
                      <a:pt x="1122" y="294"/>
                    </a:lnTo>
                    <a:lnTo>
                      <a:pt x="1122" y="299"/>
                    </a:lnTo>
                    <a:lnTo>
                      <a:pt x="1122" y="303"/>
                    </a:lnTo>
                    <a:lnTo>
                      <a:pt x="1123" y="307"/>
                    </a:lnTo>
                    <a:lnTo>
                      <a:pt x="1124" y="311"/>
                    </a:lnTo>
                    <a:lnTo>
                      <a:pt x="1126" y="318"/>
                    </a:lnTo>
                    <a:lnTo>
                      <a:pt x="1130" y="323"/>
                    </a:lnTo>
                    <a:lnTo>
                      <a:pt x="1132" y="326"/>
                    </a:lnTo>
                    <a:lnTo>
                      <a:pt x="1134" y="328"/>
                    </a:lnTo>
                    <a:lnTo>
                      <a:pt x="1140" y="331"/>
                    </a:lnTo>
                    <a:lnTo>
                      <a:pt x="1147" y="333"/>
                    </a:lnTo>
                    <a:lnTo>
                      <a:pt x="1151" y="333"/>
                    </a:lnTo>
                    <a:lnTo>
                      <a:pt x="1156" y="334"/>
                    </a:lnTo>
                    <a:lnTo>
                      <a:pt x="1164" y="333"/>
                    </a:lnTo>
                    <a:lnTo>
                      <a:pt x="1172" y="331"/>
                    </a:lnTo>
                    <a:lnTo>
                      <a:pt x="1180" y="329"/>
                    </a:lnTo>
                    <a:lnTo>
                      <a:pt x="1188" y="325"/>
                    </a:lnTo>
                    <a:lnTo>
                      <a:pt x="1196" y="321"/>
                    </a:lnTo>
                    <a:lnTo>
                      <a:pt x="1203" y="316"/>
                    </a:lnTo>
                    <a:lnTo>
                      <a:pt x="1211" y="311"/>
                    </a:lnTo>
                    <a:lnTo>
                      <a:pt x="1218" y="305"/>
                    </a:lnTo>
                    <a:lnTo>
                      <a:pt x="1218" y="111"/>
                    </a:lnTo>
                    <a:lnTo>
                      <a:pt x="1304" y="111"/>
                    </a:lnTo>
                    <a:lnTo>
                      <a:pt x="1304" y="396"/>
                    </a:lnTo>
                    <a:lnTo>
                      <a:pt x="1218" y="396"/>
                    </a:lnTo>
                    <a:lnTo>
                      <a:pt x="1218" y="352"/>
                    </a:lnTo>
                    <a:lnTo>
                      <a:pt x="1214" y="356"/>
                    </a:lnTo>
                    <a:lnTo>
                      <a:pt x="1211" y="360"/>
                    </a:lnTo>
                    <a:lnTo>
                      <a:pt x="1202" y="369"/>
                    </a:lnTo>
                    <a:lnTo>
                      <a:pt x="1192" y="377"/>
                    </a:lnTo>
                    <a:lnTo>
                      <a:pt x="1187" y="381"/>
                    </a:lnTo>
                    <a:lnTo>
                      <a:pt x="1181" y="385"/>
                    </a:lnTo>
                    <a:lnTo>
                      <a:pt x="1174" y="389"/>
                    </a:lnTo>
                    <a:lnTo>
                      <a:pt x="1168" y="392"/>
                    </a:lnTo>
                    <a:lnTo>
                      <a:pt x="1161" y="395"/>
                    </a:lnTo>
                    <a:lnTo>
                      <a:pt x="1153" y="397"/>
                    </a:lnTo>
                    <a:lnTo>
                      <a:pt x="1145" y="399"/>
                    </a:lnTo>
                    <a:lnTo>
                      <a:pt x="1137" y="401"/>
                    </a:lnTo>
                    <a:lnTo>
                      <a:pt x="1128" y="402"/>
                    </a:lnTo>
                    <a:lnTo>
                      <a:pt x="1119" y="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4164012" y="2416969"/>
                <a:ext cx="1155700" cy="311150"/>
              </a:xfrm>
              <a:custGeom>
                <a:avLst/>
                <a:gdLst>
                  <a:gd name="T0" fmla="*/ 595 w 728"/>
                  <a:gd name="T1" fmla="*/ 152 h 196"/>
                  <a:gd name="T2" fmla="*/ 616 w 728"/>
                  <a:gd name="T3" fmla="*/ 120 h 196"/>
                  <a:gd name="T4" fmla="*/ 683 w 728"/>
                  <a:gd name="T5" fmla="*/ 103 h 196"/>
                  <a:gd name="T6" fmla="*/ 673 w 728"/>
                  <a:gd name="T7" fmla="*/ 84 h 196"/>
                  <a:gd name="T8" fmla="*/ 634 w 728"/>
                  <a:gd name="T9" fmla="*/ 90 h 196"/>
                  <a:gd name="T10" fmla="*/ 620 w 728"/>
                  <a:gd name="T11" fmla="*/ 62 h 196"/>
                  <a:gd name="T12" fmla="*/ 677 w 728"/>
                  <a:gd name="T13" fmla="*/ 51 h 196"/>
                  <a:gd name="T14" fmla="*/ 712 w 728"/>
                  <a:gd name="T15" fmla="*/ 65 h 196"/>
                  <a:gd name="T16" fmla="*/ 724 w 728"/>
                  <a:gd name="T17" fmla="*/ 99 h 196"/>
                  <a:gd name="T18" fmla="*/ 728 w 728"/>
                  <a:gd name="T19" fmla="*/ 193 h 196"/>
                  <a:gd name="T20" fmla="*/ 673 w 728"/>
                  <a:gd name="T21" fmla="*/ 182 h 196"/>
                  <a:gd name="T22" fmla="*/ 634 w 728"/>
                  <a:gd name="T23" fmla="*/ 195 h 196"/>
                  <a:gd name="T24" fmla="*/ 604 w 728"/>
                  <a:gd name="T25" fmla="*/ 183 h 196"/>
                  <a:gd name="T26" fmla="*/ 595 w 728"/>
                  <a:gd name="T27" fmla="*/ 158 h 196"/>
                  <a:gd name="T28" fmla="*/ 642 w 728"/>
                  <a:gd name="T29" fmla="*/ 138 h 196"/>
                  <a:gd name="T30" fmla="*/ 638 w 728"/>
                  <a:gd name="T31" fmla="*/ 159 h 196"/>
                  <a:gd name="T32" fmla="*/ 666 w 728"/>
                  <a:gd name="T33" fmla="*/ 162 h 196"/>
                  <a:gd name="T34" fmla="*/ 709 w 728"/>
                  <a:gd name="T35" fmla="*/ 2 h 196"/>
                  <a:gd name="T36" fmla="*/ 99 w 728"/>
                  <a:gd name="T37" fmla="*/ 142 h 196"/>
                  <a:gd name="T38" fmla="*/ 148 w 728"/>
                  <a:gd name="T39" fmla="*/ 94 h 196"/>
                  <a:gd name="T40" fmla="*/ 38 w 728"/>
                  <a:gd name="T41" fmla="*/ 59 h 196"/>
                  <a:gd name="T42" fmla="*/ 302 w 728"/>
                  <a:gd name="T43" fmla="*/ 88 h 196"/>
                  <a:gd name="T44" fmla="*/ 279 w 728"/>
                  <a:gd name="T45" fmla="*/ 81 h 196"/>
                  <a:gd name="T46" fmla="*/ 258 w 728"/>
                  <a:gd name="T47" fmla="*/ 103 h 196"/>
                  <a:gd name="T48" fmla="*/ 217 w 728"/>
                  <a:gd name="T49" fmla="*/ 97 h 196"/>
                  <a:gd name="T50" fmla="*/ 244 w 728"/>
                  <a:gd name="T51" fmla="*/ 63 h 196"/>
                  <a:gd name="T52" fmla="*/ 284 w 728"/>
                  <a:gd name="T53" fmla="*/ 51 h 196"/>
                  <a:gd name="T54" fmla="*/ 327 w 728"/>
                  <a:gd name="T55" fmla="*/ 66 h 196"/>
                  <a:gd name="T56" fmla="*/ 348 w 728"/>
                  <a:gd name="T57" fmla="*/ 117 h 196"/>
                  <a:gd name="T58" fmla="*/ 263 w 728"/>
                  <a:gd name="T59" fmla="*/ 155 h 196"/>
                  <a:gd name="T60" fmla="*/ 301 w 728"/>
                  <a:gd name="T61" fmla="*/ 165 h 196"/>
                  <a:gd name="T62" fmla="*/ 330 w 728"/>
                  <a:gd name="T63" fmla="*/ 150 h 196"/>
                  <a:gd name="T64" fmla="*/ 311 w 728"/>
                  <a:gd name="T65" fmla="*/ 193 h 196"/>
                  <a:gd name="T66" fmla="*/ 259 w 728"/>
                  <a:gd name="T67" fmla="*/ 192 h 196"/>
                  <a:gd name="T68" fmla="*/ 222 w 728"/>
                  <a:gd name="T69" fmla="*/ 164 h 196"/>
                  <a:gd name="T70" fmla="*/ 374 w 728"/>
                  <a:gd name="T71" fmla="*/ 84 h 196"/>
                  <a:gd name="T72" fmla="*/ 452 w 728"/>
                  <a:gd name="T73" fmla="*/ 54 h 196"/>
                  <a:gd name="T74" fmla="*/ 418 w 728"/>
                  <a:gd name="T75" fmla="*/ 158 h 196"/>
                  <a:gd name="T76" fmla="*/ 449 w 728"/>
                  <a:gd name="T77" fmla="*/ 163 h 196"/>
                  <a:gd name="T78" fmla="*/ 397 w 728"/>
                  <a:gd name="T79" fmla="*/ 192 h 196"/>
                  <a:gd name="T80" fmla="*/ 377 w 728"/>
                  <a:gd name="T81" fmla="*/ 175 h 196"/>
                  <a:gd name="T82" fmla="*/ 486 w 728"/>
                  <a:gd name="T83" fmla="*/ 159 h 196"/>
                  <a:gd name="T84" fmla="*/ 524 w 728"/>
                  <a:gd name="T85" fmla="*/ 169 h 196"/>
                  <a:gd name="T86" fmla="*/ 546 w 728"/>
                  <a:gd name="T87" fmla="*/ 159 h 196"/>
                  <a:gd name="T88" fmla="*/ 537 w 728"/>
                  <a:gd name="T89" fmla="*/ 143 h 196"/>
                  <a:gd name="T90" fmla="*/ 479 w 728"/>
                  <a:gd name="T91" fmla="*/ 125 h 196"/>
                  <a:gd name="T92" fmla="*/ 465 w 728"/>
                  <a:gd name="T93" fmla="*/ 95 h 196"/>
                  <a:gd name="T94" fmla="*/ 477 w 728"/>
                  <a:gd name="T95" fmla="*/ 66 h 196"/>
                  <a:gd name="T96" fmla="*/ 508 w 728"/>
                  <a:gd name="T97" fmla="*/ 52 h 196"/>
                  <a:gd name="T98" fmla="*/ 562 w 728"/>
                  <a:gd name="T99" fmla="*/ 59 h 196"/>
                  <a:gd name="T100" fmla="*/ 548 w 728"/>
                  <a:gd name="T101" fmla="*/ 85 h 196"/>
                  <a:gd name="T102" fmla="*/ 512 w 728"/>
                  <a:gd name="T103" fmla="*/ 81 h 196"/>
                  <a:gd name="T104" fmla="*/ 506 w 728"/>
                  <a:gd name="T105" fmla="*/ 97 h 196"/>
                  <a:gd name="T106" fmla="*/ 549 w 728"/>
                  <a:gd name="T107" fmla="*/ 111 h 196"/>
                  <a:gd name="T108" fmla="*/ 578 w 728"/>
                  <a:gd name="T109" fmla="*/ 126 h 196"/>
                  <a:gd name="T110" fmla="*/ 584 w 728"/>
                  <a:gd name="T111" fmla="*/ 161 h 196"/>
                  <a:gd name="T112" fmla="*/ 567 w 728"/>
                  <a:gd name="T113" fmla="*/ 185 h 196"/>
                  <a:gd name="T114" fmla="*/ 530 w 728"/>
                  <a:gd name="T115" fmla="*/ 196 h 196"/>
                  <a:gd name="T116" fmla="*/ 471 w 728"/>
                  <a:gd name="T117" fmla="*/ 18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8" h="196">
                    <a:moveTo>
                      <a:pt x="618" y="2"/>
                    </a:moveTo>
                    <a:lnTo>
                      <a:pt x="654" y="2"/>
                    </a:lnTo>
                    <a:lnTo>
                      <a:pt x="654" y="40"/>
                    </a:lnTo>
                    <a:lnTo>
                      <a:pt x="618" y="40"/>
                    </a:lnTo>
                    <a:lnTo>
                      <a:pt x="618" y="2"/>
                    </a:lnTo>
                    <a:close/>
                    <a:moveTo>
                      <a:pt x="595" y="158"/>
                    </a:moveTo>
                    <a:lnTo>
                      <a:pt x="595" y="152"/>
                    </a:lnTo>
                    <a:lnTo>
                      <a:pt x="596" y="146"/>
                    </a:lnTo>
                    <a:lnTo>
                      <a:pt x="598" y="141"/>
                    </a:lnTo>
                    <a:lnTo>
                      <a:pt x="600" y="136"/>
                    </a:lnTo>
                    <a:lnTo>
                      <a:pt x="603" y="132"/>
                    </a:lnTo>
                    <a:lnTo>
                      <a:pt x="607" y="127"/>
                    </a:lnTo>
                    <a:lnTo>
                      <a:pt x="611" y="124"/>
                    </a:lnTo>
                    <a:lnTo>
                      <a:pt x="616" y="120"/>
                    </a:lnTo>
                    <a:lnTo>
                      <a:pt x="622" y="117"/>
                    </a:lnTo>
                    <a:lnTo>
                      <a:pt x="628" y="114"/>
                    </a:lnTo>
                    <a:lnTo>
                      <a:pt x="635" y="111"/>
                    </a:lnTo>
                    <a:lnTo>
                      <a:pt x="643" y="109"/>
                    </a:lnTo>
                    <a:lnTo>
                      <a:pt x="652" y="107"/>
                    </a:lnTo>
                    <a:lnTo>
                      <a:pt x="662" y="105"/>
                    </a:lnTo>
                    <a:lnTo>
                      <a:pt x="683" y="103"/>
                    </a:lnTo>
                    <a:lnTo>
                      <a:pt x="683" y="99"/>
                    </a:lnTo>
                    <a:lnTo>
                      <a:pt x="683" y="96"/>
                    </a:lnTo>
                    <a:lnTo>
                      <a:pt x="682" y="92"/>
                    </a:lnTo>
                    <a:lnTo>
                      <a:pt x="681" y="90"/>
                    </a:lnTo>
                    <a:lnTo>
                      <a:pt x="679" y="87"/>
                    </a:lnTo>
                    <a:lnTo>
                      <a:pt x="676" y="85"/>
                    </a:lnTo>
                    <a:lnTo>
                      <a:pt x="673" y="84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8" y="83"/>
                    </a:lnTo>
                    <a:lnTo>
                      <a:pt x="651" y="84"/>
                    </a:lnTo>
                    <a:lnTo>
                      <a:pt x="645" y="85"/>
                    </a:lnTo>
                    <a:lnTo>
                      <a:pt x="640" y="88"/>
                    </a:lnTo>
                    <a:lnTo>
                      <a:pt x="634" y="90"/>
                    </a:lnTo>
                    <a:lnTo>
                      <a:pt x="629" y="93"/>
                    </a:lnTo>
                    <a:lnTo>
                      <a:pt x="623" y="96"/>
                    </a:lnTo>
                    <a:lnTo>
                      <a:pt x="618" y="100"/>
                    </a:lnTo>
                    <a:lnTo>
                      <a:pt x="601" y="76"/>
                    </a:lnTo>
                    <a:lnTo>
                      <a:pt x="606" y="71"/>
                    </a:lnTo>
                    <a:lnTo>
                      <a:pt x="613" y="67"/>
                    </a:lnTo>
                    <a:lnTo>
                      <a:pt x="620" y="62"/>
                    </a:lnTo>
                    <a:lnTo>
                      <a:pt x="628" y="59"/>
                    </a:lnTo>
                    <a:lnTo>
                      <a:pt x="637" y="55"/>
                    </a:lnTo>
                    <a:lnTo>
                      <a:pt x="647" y="53"/>
                    </a:lnTo>
                    <a:lnTo>
                      <a:pt x="652" y="52"/>
                    </a:lnTo>
                    <a:lnTo>
                      <a:pt x="658" y="51"/>
                    </a:lnTo>
                    <a:lnTo>
                      <a:pt x="670" y="51"/>
                    </a:lnTo>
                    <a:lnTo>
                      <a:pt x="677" y="51"/>
                    </a:lnTo>
                    <a:lnTo>
                      <a:pt x="684" y="52"/>
                    </a:lnTo>
                    <a:lnTo>
                      <a:pt x="689" y="53"/>
                    </a:lnTo>
                    <a:lnTo>
                      <a:pt x="695" y="54"/>
                    </a:lnTo>
                    <a:lnTo>
                      <a:pt x="700" y="56"/>
                    </a:lnTo>
                    <a:lnTo>
                      <a:pt x="704" y="59"/>
                    </a:lnTo>
                    <a:lnTo>
                      <a:pt x="708" y="62"/>
                    </a:lnTo>
                    <a:lnTo>
                      <a:pt x="712" y="65"/>
                    </a:lnTo>
                    <a:lnTo>
                      <a:pt x="715" y="68"/>
                    </a:lnTo>
                    <a:lnTo>
                      <a:pt x="717" y="73"/>
                    </a:lnTo>
                    <a:lnTo>
                      <a:pt x="719" y="77"/>
                    </a:lnTo>
                    <a:lnTo>
                      <a:pt x="721" y="82"/>
                    </a:lnTo>
                    <a:lnTo>
                      <a:pt x="723" y="87"/>
                    </a:lnTo>
                    <a:lnTo>
                      <a:pt x="723" y="93"/>
                    </a:lnTo>
                    <a:lnTo>
                      <a:pt x="724" y="99"/>
                    </a:lnTo>
                    <a:lnTo>
                      <a:pt x="724" y="106"/>
                    </a:lnTo>
                    <a:lnTo>
                      <a:pt x="724" y="159"/>
                    </a:lnTo>
                    <a:lnTo>
                      <a:pt x="724" y="171"/>
                    </a:lnTo>
                    <a:lnTo>
                      <a:pt x="725" y="176"/>
                    </a:lnTo>
                    <a:lnTo>
                      <a:pt x="725" y="180"/>
                    </a:lnTo>
                    <a:lnTo>
                      <a:pt x="726" y="187"/>
                    </a:lnTo>
                    <a:lnTo>
                      <a:pt x="728" y="193"/>
                    </a:lnTo>
                    <a:lnTo>
                      <a:pt x="686" y="193"/>
                    </a:lnTo>
                    <a:lnTo>
                      <a:pt x="685" y="189"/>
                    </a:lnTo>
                    <a:lnTo>
                      <a:pt x="684" y="184"/>
                    </a:lnTo>
                    <a:lnTo>
                      <a:pt x="683" y="179"/>
                    </a:lnTo>
                    <a:lnTo>
                      <a:pt x="683" y="173"/>
                    </a:lnTo>
                    <a:lnTo>
                      <a:pt x="678" y="178"/>
                    </a:lnTo>
                    <a:lnTo>
                      <a:pt x="673" y="182"/>
                    </a:lnTo>
                    <a:lnTo>
                      <a:pt x="670" y="184"/>
                    </a:lnTo>
                    <a:lnTo>
                      <a:pt x="668" y="186"/>
                    </a:lnTo>
                    <a:lnTo>
                      <a:pt x="662" y="190"/>
                    </a:lnTo>
                    <a:lnTo>
                      <a:pt x="656" y="192"/>
                    </a:lnTo>
                    <a:lnTo>
                      <a:pt x="649" y="194"/>
                    </a:lnTo>
                    <a:lnTo>
                      <a:pt x="642" y="195"/>
                    </a:lnTo>
                    <a:lnTo>
                      <a:pt x="634" y="195"/>
                    </a:lnTo>
                    <a:lnTo>
                      <a:pt x="627" y="195"/>
                    </a:lnTo>
                    <a:lnTo>
                      <a:pt x="623" y="194"/>
                    </a:lnTo>
                    <a:lnTo>
                      <a:pt x="619" y="193"/>
                    </a:lnTo>
                    <a:lnTo>
                      <a:pt x="616" y="191"/>
                    </a:lnTo>
                    <a:lnTo>
                      <a:pt x="612" y="190"/>
                    </a:lnTo>
                    <a:lnTo>
                      <a:pt x="607" y="185"/>
                    </a:lnTo>
                    <a:lnTo>
                      <a:pt x="604" y="183"/>
                    </a:lnTo>
                    <a:lnTo>
                      <a:pt x="602" y="180"/>
                    </a:lnTo>
                    <a:lnTo>
                      <a:pt x="600" y="177"/>
                    </a:lnTo>
                    <a:lnTo>
                      <a:pt x="598" y="174"/>
                    </a:lnTo>
                    <a:lnTo>
                      <a:pt x="596" y="170"/>
                    </a:lnTo>
                    <a:lnTo>
                      <a:pt x="595" y="166"/>
                    </a:lnTo>
                    <a:lnTo>
                      <a:pt x="595" y="162"/>
                    </a:lnTo>
                    <a:lnTo>
                      <a:pt x="595" y="158"/>
                    </a:lnTo>
                    <a:close/>
                    <a:moveTo>
                      <a:pt x="683" y="152"/>
                    </a:moveTo>
                    <a:lnTo>
                      <a:pt x="683" y="126"/>
                    </a:lnTo>
                    <a:lnTo>
                      <a:pt x="672" y="127"/>
                    </a:lnTo>
                    <a:lnTo>
                      <a:pt x="662" y="129"/>
                    </a:lnTo>
                    <a:lnTo>
                      <a:pt x="654" y="132"/>
                    </a:lnTo>
                    <a:lnTo>
                      <a:pt x="647" y="135"/>
                    </a:lnTo>
                    <a:lnTo>
                      <a:pt x="642" y="138"/>
                    </a:lnTo>
                    <a:lnTo>
                      <a:pt x="638" y="142"/>
                    </a:lnTo>
                    <a:lnTo>
                      <a:pt x="637" y="144"/>
                    </a:lnTo>
                    <a:lnTo>
                      <a:pt x="636" y="146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7" y="156"/>
                    </a:lnTo>
                    <a:lnTo>
                      <a:pt x="638" y="159"/>
                    </a:lnTo>
                    <a:lnTo>
                      <a:pt x="640" y="160"/>
                    </a:lnTo>
                    <a:lnTo>
                      <a:pt x="642" y="162"/>
                    </a:lnTo>
                    <a:lnTo>
                      <a:pt x="645" y="163"/>
                    </a:lnTo>
                    <a:lnTo>
                      <a:pt x="651" y="164"/>
                    </a:lnTo>
                    <a:lnTo>
                      <a:pt x="656" y="163"/>
                    </a:lnTo>
                    <a:lnTo>
                      <a:pt x="661" y="163"/>
                    </a:lnTo>
                    <a:lnTo>
                      <a:pt x="666" y="162"/>
                    </a:lnTo>
                    <a:lnTo>
                      <a:pt x="670" y="160"/>
                    </a:lnTo>
                    <a:lnTo>
                      <a:pt x="674" y="159"/>
                    </a:lnTo>
                    <a:lnTo>
                      <a:pt x="677" y="157"/>
                    </a:lnTo>
                    <a:lnTo>
                      <a:pt x="680" y="154"/>
                    </a:lnTo>
                    <a:lnTo>
                      <a:pt x="683" y="152"/>
                    </a:lnTo>
                    <a:close/>
                    <a:moveTo>
                      <a:pt x="673" y="2"/>
                    </a:moveTo>
                    <a:lnTo>
                      <a:pt x="709" y="2"/>
                    </a:lnTo>
                    <a:lnTo>
                      <a:pt x="709" y="40"/>
                    </a:lnTo>
                    <a:lnTo>
                      <a:pt x="673" y="40"/>
                    </a:lnTo>
                    <a:lnTo>
                      <a:pt x="673" y="2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99" y="142"/>
                    </a:lnTo>
                    <a:lnTo>
                      <a:pt x="140" y="0"/>
                    </a:lnTo>
                    <a:lnTo>
                      <a:pt x="197" y="0"/>
                    </a:lnTo>
                    <a:lnTo>
                      <a:pt x="197" y="193"/>
                    </a:lnTo>
                    <a:lnTo>
                      <a:pt x="156" y="193"/>
                    </a:lnTo>
                    <a:lnTo>
                      <a:pt x="156" y="61"/>
                    </a:lnTo>
                    <a:lnTo>
                      <a:pt x="151" y="84"/>
                    </a:lnTo>
                    <a:lnTo>
                      <a:pt x="148" y="94"/>
                    </a:lnTo>
                    <a:lnTo>
                      <a:pt x="145" y="104"/>
                    </a:lnTo>
                    <a:lnTo>
                      <a:pt x="116" y="193"/>
                    </a:lnTo>
                    <a:lnTo>
                      <a:pt x="78" y="193"/>
                    </a:lnTo>
                    <a:lnTo>
                      <a:pt x="50" y="104"/>
                    </a:lnTo>
                    <a:lnTo>
                      <a:pt x="44" y="85"/>
                    </a:lnTo>
                    <a:lnTo>
                      <a:pt x="41" y="73"/>
                    </a:lnTo>
                    <a:lnTo>
                      <a:pt x="38" y="59"/>
                    </a:lnTo>
                    <a:lnTo>
                      <a:pt x="38" y="193"/>
                    </a:lnTo>
                    <a:lnTo>
                      <a:pt x="0" y="193"/>
                    </a:lnTo>
                    <a:close/>
                    <a:moveTo>
                      <a:pt x="311" y="110"/>
                    </a:moveTo>
                    <a:lnTo>
                      <a:pt x="310" y="103"/>
                    </a:lnTo>
                    <a:lnTo>
                      <a:pt x="308" y="97"/>
                    </a:lnTo>
                    <a:lnTo>
                      <a:pt x="305" y="92"/>
                    </a:lnTo>
                    <a:lnTo>
                      <a:pt x="302" y="88"/>
                    </a:lnTo>
                    <a:lnTo>
                      <a:pt x="301" y="87"/>
                    </a:lnTo>
                    <a:lnTo>
                      <a:pt x="299" y="85"/>
                    </a:lnTo>
                    <a:lnTo>
                      <a:pt x="297" y="84"/>
                    </a:lnTo>
                    <a:lnTo>
                      <a:pt x="295" y="83"/>
                    </a:lnTo>
                    <a:lnTo>
                      <a:pt x="290" y="81"/>
                    </a:lnTo>
                    <a:lnTo>
                      <a:pt x="284" y="81"/>
                    </a:lnTo>
                    <a:lnTo>
                      <a:pt x="279" y="81"/>
                    </a:lnTo>
                    <a:lnTo>
                      <a:pt x="275" y="83"/>
                    </a:lnTo>
                    <a:lnTo>
                      <a:pt x="272" y="84"/>
                    </a:lnTo>
                    <a:lnTo>
                      <a:pt x="270" y="85"/>
                    </a:lnTo>
                    <a:lnTo>
                      <a:pt x="267" y="88"/>
                    </a:lnTo>
                    <a:lnTo>
                      <a:pt x="263" y="92"/>
                    </a:lnTo>
                    <a:lnTo>
                      <a:pt x="260" y="97"/>
                    </a:lnTo>
                    <a:lnTo>
                      <a:pt x="258" y="103"/>
                    </a:lnTo>
                    <a:lnTo>
                      <a:pt x="257" y="106"/>
                    </a:lnTo>
                    <a:lnTo>
                      <a:pt x="257" y="110"/>
                    </a:lnTo>
                    <a:lnTo>
                      <a:pt x="311" y="110"/>
                    </a:lnTo>
                    <a:close/>
                    <a:moveTo>
                      <a:pt x="213" y="124"/>
                    </a:moveTo>
                    <a:lnTo>
                      <a:pt x="214" y="114"/>
                    </a:lnTo>
                    <a:lnTo>
                      <a:pt x="215" y="105"/>
                    </a:lnTo>
                    <a:lnTo>
                      <a:pt x="217" y="97"/>
                    </a:lnTo>
                    <a:lnTo>
                      <a:pt x="220" y="89"/>
                    </a:lnTo>
                    <a:lnTo>
                      <a:pt x="224" y="83"/>
                    </a:lnTo>
                    <a:lnTo>
                      <a:pt x="228" y="77"/>
                    </a:lnTo>
                    <a:lnTo>
                      <a:pt x="233" y="72"/>
                    </a:lnTo>
                    <a:lnTo>
                      <a:pt x="236" y="69"/>
                    </a:lnTo>
                    <a:lnTo>
                      <a:pt x="238" y="67"/>
                    </a:lnTo>
                    <a:lnTo>
                      <a:pt x="244" y="63"/>
                    </a:lnTo>
                    <a:lnTo>
                      <a:pt x="249" y="60"/>
                    </a:lnTo>
                    <a:lnTo>
                      <a:pt x="255" y="57"/>
                    </a:lnTo>
                    <a:lnTo>
                      <a:pt x="261" y="55"/>
                    </a:lnTo>
                    <a:lnTo>
                      <a:pt x="267" y="53"/>
                    </a:lnTo>
                    <a:lnTo>
                      <a:pt x="273" y="52"/>
                    </a:lnTo>
                    <a:lnTo>
                      <a:pt x="279" y="51"/>
                    </a:lnTo>
                    <a:lnTo>
                      <a:pt x="284" y="51"/>
                    </a:lnTo>
                    <a:lnTo>
                      <a:pt x="295" y="52"/>
                    </a:lnTo>
                    <a:lnTo>
                      <a:pt x="301" y="53"/>
                    </a:lnTo>
                    <a:lnTo>
                      <a:pt x="306" y="54"/>
                    </a:lnTo>
                    <a:lnTo>
                      <a:pt x="312" y="56"/>
                    </a:lnTo>
                    <a:lnTo>
                      <a:pt x="317" y="59"/>
                    </a:lnTo>
                    <a:lnTo>
                      <a:pt x="322" y="62"/>
                    </a:lnTo>
                    <a:lnTo>
                      <a:pt x="327" y="66"/>
                    </a:lnTo>
                    <a:lnTo>
                      <a:pt x="332" y="71"/>
                    </a:lnTo>
                    <a:lnTo>
                      <a:pt x="336" y="76"/>
                    </a:lnTo>
                    <a:lnTo>
                      <a:pt x="339" y="83"/>
                    </a:lnTo>
                    <a:lnTo>
                      <a:pt x="342" y="90"/>
                    </a:lnTo>
                    <a:lnTo>
                      <a:pt x="345" y="98"/>
                    </a:lnTo>
                    <a:lnTo>
                      <a:pt x="347" y="107"/>
                    </a:lnTo>
                    <a:lnTo>
                      <a:pt x="348" y="117"/>
                    </a:lnTo>
                    <a:lnTo>
                      <a:pt x="348" y="129"/>
                    </a:lnTo>
                    <a:lnTo>
                      <a:pt x="348" y="135"/>
                    </a:lnTo>
                    <a:lnTo>
                      <a:pt x="256" y="135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60" y="150"/>
                    </a:lnTo>
                    <a:lnTo>
                      <a:pt x="263" y="155"/>
                    </a:lnTo>
                    <a:lnTo>
                      <a:pt x="266" y="160"/>
                    </a:lnTo>
                    <a:lnTo>
                      <a:pt x="271" y="163"/>
                    </a:lnTo>
                    <a:lnTo>
                      <a:pt x="276" y="165"/>
                    </a:lnTo>
                    <a:lnTo>
                      <a:pt x="282" y="166"/>
                    </a:lnTo>
                    <a:lnTo>
                      <a:pt x="288" y="167"/>
                    </a:lnTo>
                    <a:lnTo>
                      <a:pt x="295" y="167"/>
                    </a:lnTo>
                    <a:lnTo>
                      <a:pt x="301" y="165"/>
                    </a:lnTo>
                    <a:lnTo>
                      <a:pt x="306" y="164"/>
                    </a:lnTo>
                    <a:lnTo>
                      <a:pt x="312" y="162"/>
                    </a:lnTo>
                    <a:lnTo>
                      <a:pt x="317" y="159"/>
                    </a:lnTo>
                    <a:lnTo>
                      <a:pt x="322" y="156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46" y="175"/>
                    </a:lnTo>
                    <a:lnTo>
                      <a:pt x="340" y="180"/>
                    </a:lnTo>
                    <a:lnTo>
                      <a:pt x="333" y="184"/>
                    </a:lnTo>
                    <a:lnTo>
                      <a:pt x="326" y="188"/>
                    </a:lnTo>
                    <a:lnTo>
                      <a:pt x="319" y="191"/>
                    </a:lnTo>
                    <a:lnTo>
                      <a:pt x="315" y="192"/>
                    </a:lnTo>
                    <a:lnTo>
                      <a:pt x="311" y="193"/>
                    </a:lnTo>
                    <a:lnTo>
                      <a:pt x="303" y="195"/>
                    </a:lnTo>
                    <a:lnTo>
                      <a:pt x="294" y="196"/>
                    </a:lnTo>
                    <a:lnTo>
                      <a:pt x="285" y="196"/>
                    </a:lnTo>
                    <a:lnTo>
                      <a:pt x="279" y="196"/>
                    </a:lnTo>
                    <a:lnTo>
                      <a:pt x="272" y="195"/>
                    </a:lnTo>
                    <a:lnTo>
                      <a:pt x="265" y="194"/>
                    </a:lnTo>
                    <a:lnTo>
                      <a:pt x="259" y="192"/>
                    </a:lnTo>
                    <a:lnTo>
                      <a:pt x="253" y="190"/>
                    </a:lnTo>
                    <a:lnTo>
                      <a:pt x="247" y="187"/>
                    </a:lnTo>
                    <a:lnTo>
                      <a:pt x="241" y="184"/>
                    </a:lnTo>
                    <a:lnTo>
                      <a:pt x="236" y="180"/>
                    </a:lnTo>
                    <a:lnTo>
                      <a:pt x="231" y="176"/>
                    </a:lnTo>
                    <a:lnTo>
                      <a:pt x="226" y="170"/>
                    </a:lnTo>
                    <a:lnTo>
                      <a:pt x="222" y="164"/>
                    </a:lnTo>
                    <a:lnTo>
                      <a:pt x="219" y="158"/>
                    </a:lnTo>
                    <a:lnTo>
                      <a:pt x="217" y="150"/>
                    </a:lnTo>
                    <a:lnTo>
                      <a:pt x="215" y="142"/>
                    </a:lnTo>
                    <a:lnTo>
                      <a:pt x="214" y="133"/>
                    </a:lnTo>
                    <a:lnTo>
                      <a:pt x="213" y="124"/>
                    </a:lnTo>
                    <a:close/>
                    <a:moveTo>
                      <a:pt x="374" y="154"/>
                    </a:moveTo>
                    <a:lnTo>
                      <a:pt x="374" y="84"/>
                    </a:lnTo>
                    <a:lnTo>
                      <a:pt x="351" y="84"/>
                    </a:lnTo>
                    <a:lnTo>
                      <a:pt x="351" y="54"/>
                    </a:lnTo>
                    <a:lnTo>
                      <a:pt x="374" y="54"/>
                    </a:lnTo>
                    <a:lnTo>
                      <a:pt x="374" y="6"/>
                    </a:lnTo>
                    <a:lnTo>
                      <a:pt x="416" y="6"/>
                    </a:lnTo>
                    <a:lnTo>
                      <a:pt x="416" y="54"/>
                    </a:lnTo>
                    <a:lnTo>
                      <a:pt x="452" y="54"/>
                    </a:lnTo>
                    <a:lnTo>
                      <a:pt x="452" y="84"/>
                    </a:lnTo>
                    <a:lnTo>
                      <a:pt x="416" y="84"/>
                    </a:lnTo>
                    <a:lnTo>
                      <a:pt x="416" y="145"/>
                    </a:lnTo>
                    <a:lnTo>
                      <a:pt x="416" y="150"/>
                    </a:lnTo>
                    <a:lnTo>
                      <a:pt x="417" y="152"/>
                    </a:lnTo>
                    <a:lnTo>
                      <a:pt x="417" y="154"/>
                    </a:lnTo>
                    <a:lnTo>
                      <a:pt x="418" y="158"/>
                    </a:lnTo>
                    <a:lnTo>
                      <a:pt x="420" y="160"/>
                    </a:lnTo>
                    <a:lnTo>
                      <a:pt x="423" y="162"/>
                    </a:lnTo>
                    <a:lnTo>
                      <a:pt x="426" y="164"/>
                    </a:lnTo>
                    <a:lnTo>
                      <a:pt x="430" y="164"/>
                    </a:lnTo>
                    <a:lnTo>
                      <a:pt x="436" y="164"/>
                    </a:lnTo>
                    <a:lnTo>
                      <a:pt x="443" y="164"/>
                    </a:lnTo>
                    <a:lnTo>
                      <a:pt x="449" y="163"/>
                    </a:lnTo>
                    <a:lnTo>
                      <a:pt x="449" y="193"/>
                    </a:lnTo>
                    <a:lnTo>
                      <a:pt x="445" y="194"/>
                    </a:lnTo>
                    <a:lnTo>
                      <a:pt x="438" y="194"/>
                    </a:lnTo>
                    <a:lnTo>
                      <a:pt x="422" y="195"/>
                    </a:lnTo>
                    <a:lnTo>
                      <a:pt x="414" y="195"/>
                    </a:lnTo>
                    <a:lnTo>
                      <a:pt x="408" y="194"/>
                    </a:lnTo>
                    <a:lnTo>
                      <a:pt x="397" y="192"/>
                    </a:lnTo>
                    <a:lnTo>
                      <a:pt x="392" y="191"/>
                    </a:lnTo>
                    <a:lnTo>
                      <a:pt x="389" y="189"/>
                    </a:lnTo>
                    <a:lnTo>
                      <a:pt x="385" y="187"/>
                    </a:lnTo>
                    <a:lnTo>
                      <a:pt x="382" y="184"/>
                    </a:lnTo>
                    <a:lnTo>
                      <a:pt x="380" y="182"/>
                    </a:lnTo>
                    <a:lnTo>
                      <a:pt x="378" y="179"/>
                    </a:lnTo>
                    <a:lnTo>
                      <a:pt x="377" y="175"/>
                    </a:lnTo>
                    <a:lnTo>
                      <a:pt x="376" y="171"/>
                    </a:lnTo>
                    <a:lnTo>
                      <a:pt x="375" y="163"/>
                    </a:lnTo>
                    <a:lnTo>
                      <a:pt x="374" y="154"/>
                    </a:lnTo>
                    <a:close/>
                    <a:moveTo>
                      <a:pt x="459" y="175"/>
                    </a:moveTo>
                    <a:lnTo>
                      <a:pt x="476" y="151"/>
                    </a:lnTo>
                    <a:lnTo>
                      <a:pt x="481" y="155"/>
                    </a:lnTo>
                    <a:lnTo>
                      <a:pt x="486" y="159"/>
                    </a:lnTo>
                    <a:lnTo>
                      <a:pt x="489" y="160"/>
                    </a:lnTo>
                    <a:lnTo>
                      <a:pt x="492" y="162"/>
                    </a:lnTo>
                    <a:lnTo>
                      <a:pt x="498" y="164"/>
                    </a:lnTo>
                    <a:lnTo>
                      <a:pt x="505" y="166"/>
                    </a:lnTo>
                    <a:lnTo>
                      <a:pt x="511" y="168"/>
                    </a:lnTo>
                    <a:lnTo>
                      <a:pt x="518" y="169"/>
                    </a:lnTo>
                    <a:lnTo>
                      <a:pt x="524" y="169"/>
                    </a:lnTo>
                    <a:lnTo>
                      <a:pt x="529" y="169"/>
                    </a:lnTo>
                    <a:lnTo>
                      <a:pt x="533" y="168"/>
                    </a:lnTo>
                    <a:lnTo>
                      <a:pt x="537" y="167"/>
                    </a:lnTo>
                    <a:lnTo>
                      <a:pt x="540" y="166"/>
                    </a:lnTo>
                    <a:lnTo>
                      <a:pt x="543" y="164"/>
                    </a:lnTo>
                    <a:lnTo>
                      <a:pt x="545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2"/>
                    </a:lnTo>
                    <a:lnTo>
                      <a:pt x="545" y="149"/>
                    </a:lnTo>
                    <a:lnTo>
                      <a:pt x="544" y="148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37" y="143"/>
                    </a:lnTo>
                    <a:lnTo>
                      <a:pt x="532" y="142"/>
                    </a:lnTo>
                    <a:lnTo>
                      <a:pt x="520" y="139"/>
                    </a:lnTo>
                    <a:lnTo>
                      <a:pt x="510" y="137"/>
                    </a:lnTo>
                    <a:lnTo>
                      <a:pt x="500" y="135"/>
                    </a:lnTo>
                    <a:lnTo>
                      <a:pt x="491" y="132"/>
                    </a:lnTo>
                    <a:lnTo>
                      <a:pt x="483" y="128"/>
                    </a:lnTo>
                    <a:lnTo>
                      <a:pt x="479" y="125"/>
                    </a:lnTo>
                    <a:lnTo>
                      <a:pt x="475" y="122"/>
                    </a:lnTo>
                    <a:lnTo>
                      <a:pt x="472" y="119"/>
                    </a:lnTo>
                    <a:lnTo>
                      <a:pt x="470" y="115"/>
                    </a:lnTo>
                    <a:lnTo>
                      <a:pt x="468" y="111"/>
                    </a:lnTo>
                    <a:lnTo>
                      <a:pt x="466" y="106"/>
                    </a:lnTo>
                    <a:lnTo>
                      <a:pt x="465" y="101"/>
                    </a:lnTo>
                    <a:lnTo>
                      <a:pt x="465" y="95"/>
                    </a:lnTo>
                    <a:lnTo>
                      <a:pt x="465" y="90"/>
                    </a:lnTo>
                    <a:lnTo>
                      <a:pt x="466" y="85"/>
                    </a:lnTo>
                    <a:lnTo>
                      <a:pt x="467" y="81"/>
                    </a:lnTo>
                    <a:lnTo>
                      <a:pt x="469" y="76"/>
                    </a:lnTo>
                    <a:lnTo>
                      <a:pt x="471" y="72"/>
                    </a:lnTo>
                    <a:lnTo>
                      <a:pt x="474" y="69"/>
                    </a:lnTo>
                    <a:lnTo>
                      <a:pt x="477" y="66"/>
                    </a:lnTo>
                    <a:lnTo>
                      <a:pt x="481" y="63"/>
                    </a:lnTo>
                    <a:lnTo>
                      <a:pt x="484" y="60"/>
                    </a:lnTo>
                    <a:lnTo>
                      <a:pt x="488" y="58"/>
                    </a:lnTo>
                    <a:lnTo>
                      <a:pt x="493" y="56"/>
                    </a:lnTo>
                    <a:lnTo>
                      <a:pt x="498" y="54"/>
                    </a:lnTo>
                    <a:lnTo>
                      <a:pt x="503" y="53"/>
                    </a:lnTo>
                    <a:lnTo>
                      <a:pt x="508" y="52"/>
                    </a:lnTo>
                    <a:lnTo>
                      <a:pt x="514" y="51"/>
                    </a:lnTo>
                    <a:lnTo>
                      <a:pt x="519" y="51"/>
                    </a:lnTo>
                    <a:lnTo>
                      <a:pt x="529" y="51"/>
                    </a:lnTo>
                    <a:lnTo>
                      <a:pt x="539" y="52"/>
                    </a:lnTo>
                    <a:lnTo>
                      <a:pt x="547" y="54"/>
                    </a:lnTo>
                    <a:lnTo>
                      <a:pt x="555" y="56"/>
                    </a:lnTo>
                    <a:lnTo>
                      <a:pt x="562" y="59"/>
                    </a:lnTo>
                    <a:lnTo>
                      <a:pt x="568" y="62"/>
                    </a:lnTo>
                    <a:lnTo>
                      <a:pt x="575" y="66"/>
                    </a:lnTo>
                    <a:lnTo>
                      <a:pt x="581" y="71"/>
                    </a:lnTo>
                    <a:lnTo>
                      <a:pt x="564" y="94"/>
                    </a:lnTo>
                    <a:lnTo>
                      <a:pt x="559" y="91"/>
                    </a:lnTo>
                    <a:lnTo>
                      <a:pt x="554" y="88"/>
                    </a:lnTo>
                    <a:lnTo>
                      <a:pt x="548" y="85"/>
                    </a:lnTo>
                    <a:lnTo>
                      <a:pt x="543" y="83"/>
                    </a:lnTo>
                    <a:lnTo>
                      <a:pt x="533" y="80"/>
                    </a:lnTo>
                    <a:lnTo>
                      <a:pt x="528" y="79"/>
                    </a:lnTo>
                    <a:lnTo>
                      <a:pt x="523" y="79"/>
                    </a:lnTo>
                    <a:lnTo>
                      <a:pt x="519" y="79"/>
                    </a:lnTo>
                    <a:lnTo>
                      <a:pt x="515" y="80"/>
                    </a:lnTo>
                    <a:lnTo>
                      <a:pt x="512" y="81"/>
                    </a:lnTo>
                    <a:lnTo>
                      <a:pt x="509" y="82"/>
                    </a:lnTo>
                    <a:lnTo>
                      <a:pt x="507" y="84"/>
                    </a:lnTo>
                    <a:lnTo>
                      <a:pt x="505" y="86"/>
                    </a:lnTo>
                    <a:lnTo>
                      <a:pt x="504" y="89"/>
                    </a:lnTo>
                    <a:lnTo>
                      <a:pt x="504" y="91"/>
                    </a:lnTo>
                    <a:lnTo>
                      <a:pt x="504" y="94"/>
                    </a:lnTo>
                    <a:lnTo>
                      <a:pt x="506" y="97"/>
                    </a:lnTo>
                    <a:lnTo>
                      <a:pt x="507" y="99"/>
                    </a:lnTo>
                    <a:lnTo>
                      <a:pt x="510" y="101"/>
                    </a:lnTo>
                    <a:lnTo>
                      <a:pt x="514" y="103"/>
                    </a:lnTo>
                    <a:lnTo>
                      <a:pt x="518" y="104"/>
                    </a:lnTo>
                    <a:lnTo>
                      <a:pt x="529" y="106"/>
                    </a:lnTo>
                    <a:lnTo>
                      <a:pt x="539" y="108"/>
                    </a:lnTo>
                    <a:lnTo>
                      <a:pt x="549" y="111"/>
                    </a:lnTo>
                    <a:lnTo>
                      <a:pt x="554" y="112"/>
                    </a:lnTo>
                    <a:lnTo>
                      <a:pt x="559" y="114"/>
                    </a:lnTo>
                    <a:lnTo>
                      <a:pt x="563" y="115"/>
                    </a:lnTo>
                    <a:lnTo>
                      <a:pt x="568" y="118"/>
                    </a:lnTo>
                    <a:lnTo>
                      <a:pt x="571" y="120"/>
                    </a:lnTo>
                    <a:lnTo>
                      <a:pt x="575" y="123"/>
                    </a:lnTo>
                    <a:lnTo>
                      <a:pt x="578" y="126"/>
                    </a:lnTo>
                    <a:lnTo>
                      <a:pt x="581" y="130"/>
                    </a:lnTo>
                    <a:lnTo>
                      <a:pt x="583" y="134"/>
                    </a:lnTo>
                    <a:lnTo>
                      <a:pt x="584" y="138"/>
                    </a:lnTo>
                    <a:lnTo>
                      <a:pt x="585" y="143"/>
                    </a:lnTo>
                    <a:lnTo>
                      <a:pt x="585" y="149"/>
                    </a:lnTo>
                    <a:lnTo>
                      <a:pt x="585" y="155"/>
                    </a:lnTo>
                    <a:lnTo>
                      <a:pt x="584" y="161"/>
                    </a:lnTo>
                    <a:lnTo>
                      <a:pt x="583" y="166"/>
                    </a:lnTo>
                    <a:lnTo>
                      <a:pt x="580" y="171"/>
                    </a:lnTo>
                    <a:lnTo>
                      <a:pt x="578" y="175"/>
                    </a:lnTo>
                    <a:lnTo>
                      <a:pt x="576" y="177"/>
                    </a:lnTo>
                    <a:lnTo>
                      <a:pt x="575" y="179"/>
                    </a:lnTo>
                    <a:lnTo>
                      <a:pt x="571" y="182"/>
                    </a:lnTo>
                    <a:lnTo>
                      <a:pt x="567" y="185"/>
                    </a:lnTo>
                    <a:lnTo>
                      <a:pt x="562" y="188"/>
                    </a:lnTo>
                    <a:lnTo>
                      <a:pt x="558" y="190"/>
                    </a:lnTo>
                    <a:lnTo>
                      <a:pt x="553" y="192"/>
                    </a:lnTo>
                    <a:lnTo>
                      <a:pt x="547" y="194"/>
                    </a:lnTo>
                    <a:lnTo>
                      <a:pt x="542" y="195"/>
                    </a:lnTo>
                    <a:lnTo>
                      <a:pt x="536" y="196"/>
                    </a:lnTo>
                    <a:lnTo>
                      <a:pt x="530" y="196"/>
                    </a:lnTo>
                    <a:lnTo>
                      <a:pt x="524" y="196"/>
                    </a:lnTo>
                    <a:lnTo>
                      <a:pt x="513" y="196"/>
                    </a:lnTo>
                    <a:lnTo>
                      <a:pt x="503" y="195"/>
                    </a:lnTo>
                    <a:lnTo>
                      <a:pt x="494" y="193"/>
                    </a:lnTo>
                    <a:lnTo>
                      <a:pt x="485" y="190"/>
                    </a:lnTo>
                    <a:lnTo>
                      <a:pt x="478" y="187"/>
                    </a:lnTo>
                    <a:lnTo>
                      <a:pt x="471" y="183"/>
                    </a:lnTo>
                    <a:lnTo>
                      <a:pt x="464" y="179"/>
                    </a:lnTo>
                    <a:lnTo>
                      <a:pt x="459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023063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Tissu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4" name="Group 13"/>
          <p:cNvGrpSpPr/>
          <p:nvPr/>
        </p:nvGrpSpPr>
        <p:grpSpPr>
          <a:xfrm>
            <a:off x="755650" y="2415381"/>
            <a:ext cx="5938699" cy="314848"/>
            <a:chOff x="755650" y="2415381"/>
            <a:chExt cx="5938699" cy="314848"/>
          </a:xfrm>
        </p:grpSpPr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164012" y="2416969"/>
              <a:ext cx="2530337" cy="313260"/>
              <a:chOff x="4164012" y="2416969"/>
              <a:chExt cx="2530337" cy="313260"/>
            </a:xfrm>
          </p:grpSpPr>
          <p:sp>
            <p:nvSpPr>
              <p:cNvPr id="10" name="Freeform 11"/>
              <p:cNvSpPr>
                <a:spLocks noChangeAspect="1" noEditPoints="1"/>
              </p:cNvSpPr>
              <p:nvPr/>
            </p:nvSpPr>
            <p:spPr bwMode="auto">
              <a:xfrm>
                <a:off x="5436096" y="2417029"/>
                <a:ext cx="1258253" cy="313200"/>
              </a:xfrm>
              <a:custGeom>
                <a:avLst/>
                <a:gdLst>
                  <a:gd name="T0" fmla="*/ 1521 w 1615"/>
                  <a:gd name="T1" fmla="*/ 181 h 402"/>
                  <a:gd name="T2" fmla="*/ 1473 w 1615"/>
                  <a:gd name="T3" fmla="*/ 167 h 402"/>
                  <a:gd name="T4" fmla="*/ 1437 w 1615"/>
                  <a:gd name="T5" fmla="*/ 194 h 402"/>
                  <a:gd name="T6" fmla="*/ 1440 w 1615"/>
                  <a:gd name="T7" fmla="*/ 397 h 402"/>
                  <a:gd name="T8" fmla="*/ 1372 w 1615"/>
                  <a:gd name="T9" fmla="*/ 356 h 402"/>
                  <a:gd name="T10" fmla="*/ 1340 w 1615"/>
                  <a:gd name="T11" fmla="*/ 267 h 402"/>
                  <a:gd name="T12" fmla="*/ 1364 w 1615"/>
                  <a:gd name="T13" fmla="*/ 166 h 402"/>
                  <a:gd name="T14" fmla="*/ 1428 w 1615"/>
                  <a:gd name="T15" fmla="*/ 116 h 402"/>
                  <a:gd name="T16" fmla="*/ 1521 w 1615"/>
                  <a:gd name="T17" fmla="*/ 110 h 402"/>
                  <a:gd name="T18" fmla="*/ 1583 w 1615"/>
                  <a:gd name="T19" fmla="*/ 149 h 402"/>
                  <a:gd name="T20" fmla="*/ 1614 w 1615"/>
                  <a:gd name="T21" fmla="*/ 248 h 402"/>
                  <a:gd name="T22" fmla="*/ 1439 w 1615"/>
                  <a:gd name="T23" fmla="*/ 318 h 402"/>
                  <a:gd name="T24" fmla="*/ 1492 w 1615"/>
                  <a:gd name="T25" fmla="*/ 342 h 402"/>
                  <a:gd name="T26" fmla="*/ 1577 w 1615"/>
                  <a:gd name="T27" fmla="*/ 308 h 402"/>
                  <a:gd name="T28" fmla="*/ 1530 w 1615"/>
                  <a:gd name="T29" fmla="*/ 398 h 402"/>
                  <a:gd name="T30" fmla="*/ 323 w 1615"/>
                  <a:gd name="T31" fmla="*/ 0 h 402"/>
                  <a:gd name="T32" fmla="*/ 357 w 1615"/>
                  <a:gd name="T33" fmla="*/ 72 h 402"/>
                  <a:gd name="T34" fmla="*/ 577 w 1615"/>
                  <a:gd name="T35" fmla="*/ 400 h 402"/>
                  <a:gd name="T36" fmla="*/ 508 w 1615"/>
                  <a:gd name="T37" fmla="*/ 379 h 402"/>
                  <a:gd name="T38" fmla="*/ 545 w 1615"/>
                  <a:gd name="T39" fmla="*/ 332 h 402"/>
                  <a:gd name="T40" fmla="*/ 629 w 1615"/>
                  <a:gd name="T41" fmla="*/ 345 h 402"/>
                  <a:gd name="T42" fmla="*/ 656 w 1615"/>
                  <a:gd name="T43" fmla="*/ 319 h 402"/>
                  <a:gd name="T44" fmla="*/ 632 w 1615"/>
                  <a:gd name="T45" fmla="*/ 292 h 402"/>
                  <a:gd name="T46" fmla="*/ 536 w 1615"/>
                  <a:gd name="T47" fmla="*/ 268 h 402"/>
                  <a:gd name="T48" fmla="*/ 497 w 1615"/>
                  <a:gd name="T49" fmla="*/ 231 h 402"/>
                  <a:gd name="T50" fmla="*/ 498 w 1615"/>
                  <a:gd name="T51" fmla="*/ 157 h 402"/>
                  <a:gd name="T52" fmla="*/ 547 w 1615"/>
                  <a:gd name="T53" fmla="*/ 114 h 402"/>
                  <a:gd name="T54" fmla="*/ 658 w 1615"/>
                  <a:gd name="T55" fmla="*/ 111 h 402"/>
                  <a:gd name="T56" fmla="*/ 726 w 1615"/>
                  <a:gd name="T57" fmla="*/ 145 h 402"/>
                  <a:gd name="T58" fmla="*/ 618 w 1615"/>
                  <a:gd name="T59" fmla="*/ 163 h 402"/>
                  <a:gd name="T60" fmla="*/ 574 w 1615"/>
                  <a:gd name="T61" fmla="*/ 175 h 402"/>
                  <a:gd name="T62" fmla="*/ 589 w 1615"/>
                  <a:gd name="T63" fmla="*/ 210 h 402"/>
                  <a:gd name="T64" fmla="*/ 688 w 1615"/>
                  <a:gd name="T65" fmla="*/ 236 h 402"/>
                  <a:gd name="T66" fmla="*/ 731 w 1615"/>
                  <a:gd name="T67" fmla="*/ 277 h 402"/>
                  <a:gd name="T68" fmla="*/ 729 w 1615"/>
                  <a:gd name="T69" fmla="*/ 344 h 402"/>
                  <a:gd name="T70" fmla="*/ 686 w 1615"/>
                  <a:gd name="T71" fmla="*/ 387 h 402"/>
                  <a:gd name="T72" fmla="*/ 619 w 1615"/>
                  <a:gd name="T73" fmla="*/ 402 h 402"/>
                  <a:gd name="T74" fmla="*/ 807 w 1615"/>
                  <a:gd name="T75" fmla="*/ 392 h 402"/>
                  <a:gd name="T76" fmla="*/ 750 w 1615"/>
                  <a:gd name="T77" fmla="*/ 363 h 402"/>
                  <a:gd name="T78" fmla="*/ 839 w 1615"/>
                  <a:gd name="T79" fmla="*/ 341 h 402"/>
                  <a:gd name="T80" fmla="*/ 912 w 1615"/>
                  <a:gd name="T81" fmla="*/ 340 h 402"/>
                  <a:gd name="T82" fmla="*/ 920 w 1615"/>
                  <a:gd name="T83" fmla="*/ 304 h 402"/>
                  <a:gd name="T84" fmla="*/ 857 w 1615"/>
                  <a:gd name="T85" fmla="*/ 282 h 402"/>
                  <a:gd name="T86" fmla="*/ 779 w 1615"/>
                  <a:gd name="T87" fmla="*/ 251 h 402"/>
                  <a:gd name="T88" fmla="*/ 758 w 1615"/>
                  <a:gd name="T89" fmla="*/ 204 h 402"/>
                  <a:gd name="T90" fmla="*/ 779 w 1615"/>
                  <a:gd name="T91" fmla="*/ 138 h 402"/>
                  <a:gd name="T92" fmla="*/ 857 w 1615"/>
                  <a:gd name="T93" fmla="*/ 105 h 402"/>
                  <a:gd name="T94" fmla="*/ 956 w 1615"/>
                  <a:gd name="T95" fmla="*/ 121 h 402"/>
                  <a:gd name="T96" fmla="*/ 934 w 1615"/>
                  <a:gd name="T97" fmla="*/ 178 h 402"/>
                  <a:gd name="T98" fmla="*/ 854 w 1615"/>
                  <a:gd name="T99" fmla="*/ 167 h 402"/>
                  <a:gd name="T100" fmla="*/ 838 w 1615"/>
                  <a:gd name="T101" fmla="*/ 188 h 402"/>
                  <a:gd name="T102" fmla="*/ 903 w 1615"/>
                  <a:gd name="T103" fmla="*/ 221 h 402"/>
                  <a:gd name="T104" fmla="*/ 983 w 1615"/>
                  <a:gd name="T105" fmla="*/ 252 h 402"/>
                  <a:gd name="T106" fmla="*/ 1005 w 1615"/>
                  <a:gd name="T107" fmla="*/ 306 h 402"/>
                  <a:gd name="T108" fmla="*/ 982 w 1615"/>
                  <a:gd name="T109" fmla="*/ 367 h 402"/>
                  <a:gd name="T110" fmla="*/ 926 w 1615"/>
                  <a:gd name="T111" fmla="*/ 397 h 402"/>
                  <a:gd name="T112" fmla="*/ 1102 w 1615"/>
                  <a:gd name="T113" fmla="*/ 401 h 402"/>
                  <a:gd name="T114" fmla="*/ 1045 w 1615"/>
                  <a:gd name="T115" fmla="*/ 365 h 402"/>
                  <a:gd name="T116" fmla="*/ 1122 w 1615"/>
                  <a:gd name="T117" fmla="*/ 299 h 402"/>
                  <a:gd name="T118" fmla="*/ 1147 w 1615"/>
                  <a:gd name="T119" fmla="*/ 333 h 402"/>
                  <a:gd name="T120" fmla="*/ 1211 w 1615"/>
                  <a:gd name="T121" fmla="*/ 311 h 402"/>
                  <a:gd name="T122" fmla="*/ 1202 w 1615"/>
                  <a:gd name="T123" fmla="*/ 369 h 402"/>
                  <a:gd name="T124" fmla="*/ 1137 w 1615"/>
                  <a:gd name="T125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5" h="402">
                    <a:moveTo>
                      <a:pt x="1427" y="226"/>
                    </a:moveTo>
                    <a:lnTo>
                      <a:pt x="1537" y="226"/>
                    </a:lnTo>
                    <a:lnTo>
                      <a:pt x="1537" y="219"/>
                    </a:lnTo>
                    <a:lnTo>
                      <a:pt x="1535" y="212"/>
                    </a:lnTo>
                    <a:lnTo>
                      <a:pt x="1532" y="200"/>
                    </a:lnTo>
                    <a:lnTo>
                      <a:pt x="1529" y="194"/>
                    </a:lnTo>
                    <a:lnTo>
                      <a:pt x="1527" y="190"/>
                    </a:lnTo>
                    <a:lnTo>
                      <a:pt x="1524" y="185"/>
                    </a:lnTo>
                    <a:lnTo>
                      <a:pt x="1521" y="181"/>
                    </a:lnTo>
                    <a:lnTo>
                      <a:pt x="1517" y="178"/>
                    </a:lnTo>
                    <a:lnTo>
                      <a:pt x="1513" y="175"/>
                    </a:lnTo>
                    <a:lnTo>
                      <a:pt x="1509" y="172"/>
                    </a:lnTo>
                    <a:lnTo>
                      <a:pt x="1504" y="170"/>
                    </a:lnTo>
                    <a:lnTo>
                      <a:pt x="1499" y="169"/>
                    </a:lnTo>
                    <a:lnTo>
                      <a:pt x="1494" y="167"/>
                    </a:lnTo>
                    <a:lnTo>
                      <a:pt x="1489" y="167"/>
                    </a:lnTo>
                    <a:lnTo>
                      <a:pt x="1483" y="167"/>
                    </a:lnTo>
                    <a:lnTo>
                      <a:pt x="1473" y="167"/>
                    </a:lnTo>
                    <a:lnTo>
                      <a:pt x="1468" y="168"/>
                    </a:lnTo>
                    <a:lnTo>
                      <a:pt x="1464" y="170"/>
                    </a:lnTo>
                    <a:lnTo>
                      <a:pt x="1459" y="172"/>
                    </a:lnTo>
                    <a:lnTo>
                      <a:pt x="1455" y="174"/>
                    </a:lnTo>
                    <a:lnTo>
                      <a:pt x="1451" y="177"/>
                    </a:lnTo>
                    <a:lnTo>
                      <a:pt x="1447" y="181"/>
                    </a:lnTo>
                    <a:lnTo>
                      <a:pt x="1444" y="184"/>
                    </a:lnTo>
                    <a:lnTo>
                      <a:pt x="1440" y="189"/>
                    </a:lnTo>
                    <a:lnTo>
                      <a:pt x="1437" y="194"/>
                    </a:lnTo>
                    <a:lnTo>
                      <a:pt x="1434" y="199"/>
                    </a:lnTo>
                    <a:lnTo>
                      <a:pt x="1432" y="205"/>
                    </a:lnTo>
                    <a:lnTo>
                      <a:pt x="1430" y="212"/>
                    </a:lnTo>
                    <a:lnTo>
                      <a:pt x="1427" y="226"/>
                    </a:lnTo>
                    <a:close/>
                    <a:moveTo>
                      <a:pt x="1486" y="402"/>
                    </a:moveTo>
                    <a:lnTo>
                      <a:pt x="1467" y="401"/>
                    </a:lnTo>
                    <a:lnTo>
                      <a:pt x="1458" y="400"/>
                    </a:lnTo>
                    <a:lnTo>
                      <a:pt x="1449" y="399"/>
                    </a:lnTo>
                    <a:lnTo>
                      <a:pt x="1440" y="397"/>
                    </a:lnTo>
                    <a:lnTo>
                      <a:pt x="1432" y="394"/>
                    </a:lnTo>
                    <a:lnTo>
                      <a:pt x="1423" y="392"/>
                    </a:lnTo>
                    <a:lnTo>
                      <a:pt x="1415" y="388"/>
                    </a:lnTo>
                    <a:lnTo>
                      <a:pt x="1407" y="384"/>
                    </a:lnTo>
                    <a:lnTo>
                      <a:pt x="1399" y="380"/>
                    </a:lnTo>
                    <a:lnTo>
                      <a:pt x="1392" y="375"/>
                    </a:lnTo>
                    <a:lnTo>
                      <a:pt x="1385" y="369"/>
                    </a:lnTo>
                    <a:lnTo>
                      <a:pt x="1378" y="363"/>
                    </a:lnTo>
                    <a:lnTo>
                      <a:pt x="1372" y="356"/>
                    </a:lnTo>
                    <a:lnTo>
                      <a:pt x="1367" y="349"/>
                    </a:lnTo>
                    <a:lnTo>
                      <a:pt x="1361" y="341"/>
                    </a:lnTo>
                    <a:lnTo>
                      <a:pt x="1356" y="333"/>
                    </a:lnTo>
                    <a:lnTo>
                      <a:pt x="1352" y="324"/>
                    </a:lnTo>
                    <a:lnTo>
                      <a:pt x="1349" y="314"/>
                    </a:lnTo>
                    <a:lnTo>
                      <a:pt x="1346" y="303"/>
                    </a:lnTo>
                    <a:lnTo>
                      <a:pt x="1343" y="292"/>
                    </a:lnTo>
                    <a:lnTo>
                      <a:pt x="1342" y="280"/>
                    </a:lnTo>
                    <a:lnTo>
                      <a:pt x="1340" y="267"/>
                    </a:lnTo>
                    <a:lnTo>
                      <a:pt x="1340" y="254"/>
                    </a:lnTo>
                    <a:lnTo>
                      <a:pt x="1341" y="240"/>
                    </a:lnTo>
                    <a:lnTo>
                      <a:pt x="1342" y="228"/>
                    </a:lnTo>
                    <a:lnTo>
                      <a:pt x="1344" y="216"/>
                    </a:lnTo>
                    <a:lnTo>
                      <a:pt x="1347" y="204"/>
                    </a:lnTo>
                    <a:lnTo>
                      <a:pt x="1350" y="194"/>
                    </a:lnTo>
                    <a:lnTo>
                      <a:pt x="1354" y="184"/>
                    </a:lnTo>
                    <a:lnTo>
                      <a:pt x="1359" y="175"/>
                    </a:lnTo>
                    <a:lnTo>
                      <a:pt x="1364" y="166"/>
                    </a:lnTo>
                    <a:lnTo>
                      <a:pt x="1370" y="158"/>
                    </a:lnTo>
                    <a:lnTo>
                      <a:pt x="1376" y="151"/>
                    </a:lnTo>
                    <a:lnTo>
                      <a:pt x="1383" y="144"/>
                    </a:lnTo>
                    <a:lnTo>
                      <a:pt x="1390" y="138"/>
                    </a:lnTo>
                    <a:lnTo>
                      <a:pt x="1397" y="132"/>
                    </a:lnTo>
                    <a:lnTo>
                      <a:pt x="1404" y="127"/>
                    </a:lnTo>
                    <a:lnTo>
                      <a:pt x="1412" y="123"/>
                    </a:lnTo>
                    <a:lnTo>
                      <a:pt x="1420" y="119"/>
                    </a:lnTo>
                    <a:lnTo>
                      <a:pt x="1428" y="116"/>
                    </a:lnTo>
                    <a:lnTo>
                      <a:pt x="1436" y="113"/>
                    </a:lnTo>
                    <a:lnTo>
                      <a:pt x="1452" y="108"/>
                    </a:lnTo>
                    <a:lnTo>
                      <a:pt x="1460" y="107"/>
                    </a:lnTo>
                    <a:lnTo>
                      <a:pt x="1468" y="106"/>
                    </a:lnTo>
                    <a:lnTo>
                      <a:pt x="1483" y="105"/>
                    </a:lnTo>
                    <a:lnTo>
                      <a:pt x="1491" y="105"/>
                    </a:lnTo>
                    <a:lnTo>
                      <a:pt x="1499" y="106"/>
                    </a:lnTo>
                    <a:lnTo>
                      <a:pt x="1514" y="108"/>
                    </a:lnTo>
                    <a:lnTo>
                      <a:pt x="1521" y="110"/>
                    </a:lnTo>
                    <a:lnTo>
                      <a:pt x="1529" y="112"/>
                    </a:lnTo>
                    <a:lnTo>
                      <a:pt x="1536" y="114"/>
                    </a:lnTo>
                    <a:lnTo>
                      <a:pt x="1544" y="117"/>
                    </a:lnTo>
                    <a:lnTo>
                      <a:pt x="1551" y="121"/>
                    </a:lnTo>
                    <a:lnTo>
                      <a:pt x="1558" y="125"/>
                    </a:lnTo>
                    <a:lnTo>
                      <a:pt x="1565" y="130"/>
                    </a:lnTo>
                    <a:lnTo>
                      <a:pt x="1571" y="136"/>
                    </a:lnTo>
                    <a:lnTo>
                      <a:pt x="1577" y="142"/>
                    </a:lnTo>
                    <a:lnTo>
                      <a:pt x="1583" y="149"/>
                    </a:lnTo>
                    <a:lnTo>
                      <a:pt x="1588" y="157"/>
                    </a:lnTo>
                    <a:lnTo>
                      <a:pt x="1594" y="165"/>
                    </a:lnTo>
                    <a:lnTo>
                      <a:pt x="1598" y="174"/>
                    </a:lnTo>
                    <a:lnTo>
                      <a:pt x="1603" y="184"/>
                    </a:lnTo>
                    <a:lnTo>
                      <a:pt x="1606" y="195"/>
                    </a:lnTo>
                    <a:lnTo>
                      <a:pt x="1609" y="207"/>
                    </a:lnTo>
                    <a:lnTo>
                      <a:pt x="1611" y="220"/>
                    </a:lnTo>
                    <a:lnTo>
                      <a:pt x="1613" y="234"/>
                    </a:lnTo>
                    <a:lnTo>
                      <a:pt x="1614" y="248"/>
                    </a:lnTo>
                    <a:lnTo>
                      <a:pt x="1615" y="264"/>
                    </a:lnTo>
                    <a:lnTo>
                      <a:pt x="1615" y="277"/>
                    </a:lnTo>
                    <a:lnTo>
                      <a:pt x="1426" y="277"/>
                    </a:lnTo>
                    <a:lnTo>
                      <a:pt x="1427" y="285"/>
                    </a:lnTo>
                    <a:lnTo>
                      <a:pt x="1428" y="293"/>
                    </a:lnTo>
                    <a:lnTo>
                      <a:pt x="1430" y="300"/>
                    </a:lnTo>
                    <a:lnTo>
                      <a:pt x="1433" y="307"/>
                    </a:lnTo>
                    <a:lnTo>
                      <a:pt x="1436" y="313"/>
                    </a:lnTo>
                    <a:lnTo>
                      <a:pt x="1439" y="318"/>
                    </a:lnTo>
                    <a:lnTo>
                      <a:pt x="1443" y="323"/>
                    </a:lnTo>
                    <a:lnTo>
                      <a:pt x="1447" y="327"/>
                    </a:lnTo>
                    <a:lnTo>
                      <a:pt x="1452" y="331"/>
                    </a:lnTo>
                    <a:lnTo>
                      <a:pt x="1456" y="334"/>
                    </a:lnTo>
                    <a:lnTo>
                      <a:pt x="1462" y="336"/>
                    </a:lnTo>
                    <a:lnTo>
                      <a:pt x="1467" y="339"/>
                    </a:lnTo>
                    <a:lnTo>
                      <a:pt x="1473" y="340"/>
                    </a:lnTo>
                    <a:lnTo>
                      <a:pt x="1479" y="341"/>
                    </a:lnTo>
                    <a:lnTo>
                      <a:pt x="1492" y="342"/>
                    </a:lnTo>
                    <a:lnTo>
                      <a:pt x="1505" y="341"/>
                    </a:lnTo>
                    <a:lnTo>
                      <a:pt x="1517" y="339"/>
                    </a:lnTo>
                    <a:lnTo>
                      <a:pt x="1528" y="336"/>
                    </a:lnTo>
                    <a:lnTo>
                      <a:pt x="1540" y="332"/>
                    </a:lnTo>
                    <a:lnTo>
                      <a:pt x="1550" y="326"/>
                    </a:lnTo>
                    <a:lnTo>
                      <a:pt x="1560" y="321"/>
                    </a:lnTo>
                    <a:lnTo>
                      <a:pt x="1569" y="315"/>
                    </a:lnTo>
                    <a:lnTo>
                      <a:pt x="1573" y="311"/>
                    </a:lnTo>
                    <a:lnTo>
                      <a:pt x="1577" y="308"/>
                    </a:lnTo>
                    <a:lnTo>
                      <a:pt x="1610" y="359"/>
                    </a:lnTo>
                    <a:lnTo>
                      <a:pt x="1597" y="369"/>
                    </a:lnTo>
                    <a:lnTo>
                      <a:pt x="1583" y="378"/>
                    </a:lnTo>
                    <a:lnTo>
                      <a:pt x="1576" y="382"/>
                    </a:lnTo>
                    <a:lnTo>
                      <a:pt x="1569" y="385"/>
                    </a:lnTo>
                    <a:lnTo>
                      <a:pt x="1562" y="389"/>
                    </a:lnTo>
                    <a:lnTo>
                      <a:pt x="1554" y="391"/>
                    </a:lnTo>
                    <a:lnTo>
                      <a:pt x="1538" y="396"/>
                    </a:lnTo>
                    <a:lnTo>
                      <a:pt x="1530" y="398"/>
                    </a:lnTo>
                    <a:lnTo>
                      <a:pt x="1521" y="399"/>
                    </a:lnTo>
                    <a:lnTo>
                      <a:pt x="1513" y="401"/>
                    </a:lnTo>
                    <a:lnTo>
                      <a:pt x="1504" y="401"/>
                    </a:lnTo>
                    <a:lnTo>
                      <a:pt x="1486" y="402"/>
                    </a:lnTo>
                    <a:close/>
                    <a:moveTo>
                      <a:pt x="118" y="396"/>
                    </a:moveTo>
                    <a:lnTo>
                      <a:pt x="11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3" y="73"/>
                    </a:lnTo>
                    <a:lnTo>
                      <a:pt x="205" y="73"/>
                    </a:lnTo>
                    <a:lnTo>
                      <a:pt x="205" y="396"/>
                    </a:lnTo>
                    <a:lnTo>
                      <a:pt x="118" y="396"/>
                    </a:lnTo>
                    <a:close/>
                    <a:moveTo>
                      <a:pt x="357" y="72"/>
                    </a:moveTo>
                    <a:lnTo>
                      <a:pt x="357" y="3"/>
                    </a:lnTo>
                    <a:lnTo>
                      <a:pt x="443" y="3"/>
                    </a:lnTo>
                    <a:lnTo>
                      <a:pt x="443" y="72"/>
                    </a:lnTo>
                    <a:lnTo>
                      <a:pt x="357" y="72"/>
                    </a:lnTo>
                    <a:close/>
                    <a:moveTo>
                      <a:pt x="357" y="396"/>
                    </a:moveTo>
                    <a:lnTo>
                      <a:pt x="357" y="111"/>
                    </a:lnTo>
                    <a:lnTo>
                      <a:pt x="443" y="111"/>
                    </a:lnTo>
                    <a:lnTo>
                      <a:pt x="443" y="396"/>
                    </a:lnTo>
                    <a:lnTo>
                      <a:pt x="357" y="396"/>
                    </a:lnTo>
                    <a:close/>
                    <a:moveTo>
                      <a:pt x="610" y="402"/>
                    </a:moveTo>
                    <a:lnTo>
                      <a:pt x="599" y="402"/>
                    </a:lnTo>
                    <a:lnTo>
                      <a:pt x="588" y="401"/>
                    </a:lnTo>
                    <a:lnTo>
                      <a:pt x="577" y="400"/>
                    </a:lnTo>
                    <a:lnTo>
                      <a:pt x="567" y="399"/>
                    </a:lnTo>
                    <a:lnTo>
                      <a:pt x="557" y="397"/>
                    </a:lnTo>
                    <a:lnTo>
                      <a:pt x="548" y="395"/>
                    </a:lnTo>
                    <a:lnTo>
                      <a:pt x="539" y="392"/>
                    </a:lnTo>
                    <a:lnTo>
                      <a:pt x="535" y="391"/>
                    </a:lnTo>
                    <a:lnTo>
                      <a:pt x="531" y="389"/>
                    </a:lnTo>
                    <a:lnTo>
                      <a:pt x="523" y="386"/>
                    </a:lnTo>
                    <a:lnTo>
                      <a:pt x="515" y="383"/>
                    </a:lnTo>
                    <a:lnTo>
                      <a:pt x="508" y="379"/>
                    </a:lnTo>
                    <a:lnTo>
                      <a:pt x="501" y="375"/>
                    </a:lnTo>
                    <a:lnTo>
                      <a:pt x="495" y="371"/>
                    </a:lnTo>
                    <a:lnTo>
                      <a:pt x="488" y="367"/>
                    </a:lnTo>
                    <a:lnTo>
                      <a:pt x="482" y="363"/>
                    </a:lnTo>
                    <a:lnTo>
                      <a:pt x="477" y="358"/>
                    </a:lnTo>
                    <a:lnTo>
                      <a:pt x="511" y="310"/>
                    </a:lnTo>
                    <a:lnTo>
                      <a:pt x="522" y="318"/>
                    </a:lnTo>
                    <a:lnTo>
                      <a:pt x="533" y="325"/>
                    </a:lnTo>
                    <a:lnTo>
                      <a:pt x="545" y="332"/>
                    </a:lnTo>
                    <a:lnTo>
                      <a:pt x="551" y="334"/>
                    </a:lnTo>
                    <a:lnTo>
                      <a:pt x="557" y="337"/>
                    </a:lnTo>
                    <a:lnTo>
                      <a:pt x="564" y="339"/>
                    </a:lnTo>
                    <a:lnTo>
                      <a:pt x="570" y="341"/>
                    </a:lnTo>
                    <a:lnTo>
                      <a:pt x="584" y="344"/>
                    </a:lnTo>
                    <a:lnTo>
                      <a:pt x="597" y="346"/>
                    </a:lnTo>
                    <a:lnTo>
                      <a:pt x="610" y="347"/>
                    </a:lnTo>
                    <a:lnTo>
                      <a:pt x="620" y="347"/>
                    </a:lnTo>
                    <a:lnTo>
                      <a:pt x="629" y="345"/>
                    </a:lnTo>
                    <a:lnTo>
                      <a:pt x="633" y="344"/>
                    </a:lnTo>
                    <a:lnTo>
                      <a:pt x="636" y="343"/>
                    </a:lnTo>
                    <a:lnTo>
                      <a:pt x="640" y="342"/>
                    </a:lnTo>
                    <a:lnTo>
                      <a:pt x="643" y="340"/>
                    </a:lnTo>
                    <a:lnTo>
                      <a:pt x="646" y="338"/>
                    </a:lnTo>
                    <a:lnTo>
                      <a:pt x="648" y="336"/>
                    </a:lnTo>
                    <a:lnTo>
                      <a:pt x="652" y="331"/>
                    </a:lnTo>
                    <a:lnTo>
                      <a:pt x="655" y="326"/>
                    </a:lnTo>
                    <a:lnTo>
                      <a:pt x="656" y="319"/>
                    </a:lnTo>
                    <a:lnTo>
                      <a:pt x="656" y="316"/>
                    </a:lnTo>
                    <a:lnTo>
                      <a:pt x="655" y="312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49" y="301"/>
                    </a:lnTo>
                    <a:lnTo>
                      <a:pt x="643" y="297"/>
                    </a:lnTo>
                    <a:lnTo>
                      <a:pt x="640" y="295"/>
                    </a:lnTo>
                    <a:lnTo>
                      <a:pt x="636" y="294"/>
                    </a:lnTo>
                    <a:lnTo>
                      <a:pt x="632" y="292"/>
                    </a:lnTo>
                    <a:lnTo>
                      <a:pt x="627" y="290"/>
                    </a:lnTo>
                    <a:lnTo>
                      <a:pt x="615" y="287"/>
                    </a:lnTo>
                    <a:lnTo>
                      <a:pt x="602" y="285"/>
                    </a:lnTo>
                    <a:lnTo>
                      <a:pt x="588" y="282"/>
                    </a:lnTo>
                    <a:lnTo>
                      <a:pt x="575" y="280"/>
                    </a:lnTo>
                    <a:lnTo>
                      <a:pt x="561" y="276"/>
                    </a:lnTo>
                    <a:lnTo>
                      <a:pt x="549" y="272"/>
                    </a:lnTo>
                    <a:lnTo>
                      <a:pt x="542" y="270"/>
                    </a:lnTo>
                    <a:lnTo>
                      <a:pt x="536" y="268"/>
                    </a:lnTo>
                    <a:lnTo>
                      <a:pt x="531" y="265"/>
                    </a:lnTo>
                    <a:lnTo>
                      <a:pt x="525" y="262"/>
                    </a:lnTo>
                    <a:lnTo>
                      <a:pt x="516" y="255"/>
                    </a:lnTo>
                    <a:lnTo>
                      <a:pt x="511" y="251"/>
                    </a:lnTo>
                    <a:lnTo>
                      <a:pt x="507" y="246"/>
                    </a:lnTo>
                    <a:lnTo>
                      <a:pt x="505" y="244"/>
                    </a:lnTo>
                    <a:lnTo>
                      <a:pt x="503" y="242"/>
                    </a:lnTo>
                    <a:lnTo>
                      <a:pt x="500" y="236"/>
                    </a:lnTo>
                    <a:lnTo>
                      <a:pt x="497" y="231"/>
                    </a:lnTo>
                    <a:lnTo>
                      <a:pt x="494" y="225"/>
                    </a:lnTo>
                    <a:lnTo>
                      <a:pt x="492" y="218"/>
                    </a:lnTo>
                    <a:lnTo>
                      <a:pt x="491" y="211"/>
                    </a:lnTo>
                    <a:lnTo>
                      <a:pt x="490" y="204"/>
                    </a:lnTo>
                    <a:lnTo>
                      <a:pt x="490" y="195"/>
                    </a:lnTo>
                    <a:lnTo>
                      <a:pt x="490" y="185"/>
                    </a:lnTo>
                    <a:lnTo>
                      <a:pt x="492" y="175"/>
                    </a:lnTo>
                    <a:lnTo>
                      <a:pt x="495" y="166"/>
                    </a:lnTo>
                    <a:lnTo>
                      <a:pt x="498" y="157"/>
                    </a:lnTo>
                    <a:lnTo>
                      <a:pt x="500" y="153"/>
                    </a:lnTo>
                    <a:lnTo>
                      <a:pt x="503" y="149"/>
                    </a:lnTo>
                    <a:lnTo>
                      <a:pt x="508" y="142"/>
                    </a:lnTo>
                    <a:lnTo>
                      <a:pt x="511" y="138"/>
                    </a:lnTo>
                    <a:lnTo>
                      <a:pt x="514" y="135"/>
                    </a:lnTo>
                    <a:lnTo>
                      <a:pt x="521" y="129"/>
                    </a:lnTo>
                    <a:lnTo>
                      <a:pt x="529" y="123"/>
                    </a:lnTo>
                    <a:lnTo>
                      <a:pt x="538" y="118"/>
                    </a:lnTo>
                    <a:lnTo>
                      <a:pt x="547" y="114"/>
                    </a:lnTo>
                    <a:lnTo>
                      <a:pt x="556" y="111"/>
                    </a:lnTo>
                    <a:lnTo>
                      <a:pt x="567" y="109"/>
                    </a:lnTo>
                    <a:lnTo>
                      <a:pt x="577" y="107"/>
                    </a:lnTo>
                    <a:lnTo>
                      <a:pt x="589" y="105"/>
                    </a:lnTo>
                    <a:lnTo>
                      <a:pt x="601" y="105"/>
                    </a:lnTo>
                    <a:lnTo>
                      <a:pt x="611" y="105"/>
                    </a:lnTo>
                    <a:lnTo>
                      <a:pt x="621" y="106"/>
                    </a:lnTo>
                    <a:lnTo>
                      <a:pt x="640" y="108"/>
                    </a:lnTo>
                    <a:lnTo>
                      <a:pt x="658" y="111"/>
                    </a:lnTo>
                    <a:lnTo>
                      <a:pt x="662" y="112"/>
                    </a:lnTo>
                    <a:lnTo>
                      <a:pt x="666" y="113"/>
                    </a:lnTo>
                    <a:lnTo>
                      <a:pt x="673" y="116"/>
                    </a:lnTo>
                    <a:lnTo>
                      <a:pt x="688" y="121"/>
                    </a:lnTo>
                    <a:lnTo>
                      <a:pt x="694" y="125"/>
                    </a:lnTo>
                    <a:lnTo>
                      <a:pt x="701" y="128"/>
                    </a:lnTo>
                    <a:lnTo>
                      <a:pt x="708" y="132"/>
                    </a:lnTo>
                    <a:lnTo>
                      <a:pt x="714" y="136"/>
                    </a:lnTo>
                    <a:lnTo>
                      <a:pt x="726" y="145"/>
                    </a:lnTo>
                    <a:lnTo>
                      <a:pt x="692" y="194"/>
                    </a:lnTo>
                    <a:lnTo>
                      <a:pt x="681" y="187"/>
                    </a:lnTo>
                    <a:lnTo>
                      <a:pt x="671" y="181"/>
                    </a:lnTo>
                    <a:lnTo>
                      <a:pt x="665" y="178"/>
                    </a:lnTo>
                    <a:lnTo>
                      <a:pt x="660" y="175"/>
                    </a:lnTo>
                    <a:lnTo>
                      <a:pt x="649" y="171"/>
                    </a:lnTo>
                    <a:lnTo>
                      <a:pt x="639" y="167"/>
                    </a:lnTo>
                    <a:lnTo>
                      <a:pt x="628" y="165"/>
                    </a:lnTo>
                    <a:lnTo>
                      <a:pt x="618" y="163"/>
                    </a:lnTo>
                    <a:lnTo>
                      <a:pt x="608" y="163"/>
                    </a:lnTo>
                    <a:lnTo>
                      <a:pt x="599" y="163"/>
                    </a:lnTo>
                    <a:lnTo>
                      <a:pt x="592" y="165"/>
                    </a:lnTo>
                    <a:lnTo>
                      <a:pt x="585" y="167"/>
                    </a:lnTo>
                    <a:lnTo>
                      <a:pt x="582" y="168"/>
                    </a:lnTo>
                    <a:lnTo>
                      <a:pt x="580" y="170"/>
                    </a:lnTo>
                    <a:lnTo>
                      <a:pt x="577" y="171"/>
                    </a:lnTo>
                    <a:lnTo>
                      <a:pt x="575" y="173"/>
                    </a:lnTo>
                    <a:lnTo>
                      <a:pt x="574" y="175"/>
                    </a:lnTo>
                    <a:lnTo>
                      <a:pt x="572" y="178"/>
                    </a:lnTo>
                    <a:lnTo>
                      <a:pt x="570" y="182"/>
                    </a:lnTo>
                    <a:lnTo>
                      <a:pt x="570" y="185"/>
                    </a:lnTo>
                    <a:lnTo>
                      <a:pt x="570" y="188"/>
                    </a:lnTo>
                    <a:lnTo>
                      <a:pt x="570" y="194"/>
                    </a:lnTo>
                    <a:lnTo>
                      <a:pt x="573" y="199"/>
                    </a:lnTo>
                    <a:lnTo>
                      <a:pt x="576" y="204"/>
                    </a:lnTo>
                    <a:lnTo>
                      <a:pt x="582" y="207"/>
                    </a:lnTo>
                    <a:lnTo>
                      <a:pt x="589" y="210"/>
                    </a:lnTo>
                    <a:lnTo>
                      <a:pt x="598" y="213"/>
                    </a:lnTo>
                    <a:lnTo>
                      <a:pt x="608" y="216"/>
                    </a:lnTo>
                    <a:lnTo>
                      <a:pt x="620" y="219"/>
                    </a:lnTo>
                    <a:lnTo>
                      <a:pt x="635" y="221"/>
                    </a:lnTo>
                    <a:lnTo>
                      <a:pt x="648" y="224"/>
                    </a:lnTo>
                    <a:lnTo>
                      <a:pt x="662" y="227"/>
                    </a:lnTo>
                    <a:lnTo>
                      <a:pt x="675" y="231"/>
                    </a:lnTo>
                    <a:lnTo>
                      <a:pt x="682" y="233"/>
                    </a:lnTo>
                    <a:lnTo>
                      <a:pt x="688" y="236"/>
                    </a:lnTo>
                    <a:lnTo>
                      <a:pt x="699" y="241"/>
                    </a:lnTo>
                    <a:lnTo>
                      <a:pt x="705" y="245"/>
                    </a:lnTo>
                    <a:lnTo>
                      <a:pt x="710" y="248"/>
                    </a:lnTo>
                    <a:lnTo>
                      <a:pt x="714" y="252"/>
                    </a:lnTo>
                    <a:lnTo>
                      <a:pt x="719" y="256"/>
                    </a:lnTo>
                    <a:lnTo>
                      <a:pt x="723" y="261"/>
                    </a:lnTo>
                    <a:lnTo>
                      <a:pt x="726" y="266"/>
                    </a:lnTo>
                    <a:lnTo>
                      <a:pt x="729" y="272"/>
                    </a:lnTo>
                    <a:lnTo>
                      <a:pt x="731" y="277"/>
                    </a:lnTo>
                    <a:lnTo>
                      <a:pt x="733" y="284"/>
                    </a:lnTo>
                    <a:lnTo>
                      <a:pt x="735" y="291"/>
                    </a:lnTo>
                    <a:lnTo>
                      <a:pt x="736" y="298"/>
                    </a:lnTo>
                    <a:lnTo>
                      <a:pt x="736" y="306"/>
                    </a:lnTo>
                    <a:lnTo>
                      <a:pt x="736" y="314"/>
                    </a:lnTo>
                    <a:lnTo>
                      <a:pt x="735" y="322"/>
                    </a:lnTo>
                    <a:lnTo>
                      <a:pt x="733" y="330"/>
                    </a:lnTo>
                    <a:lnTo>
                      <a:pt x="731" y="337"/>
                    </a:lnTo>
                    <a:lnTo>
                      <a:pt x="729" y="344"/>
                    </a:lnTo>
                    <a:lnTo>
                      <a:pt x="726" y="350"/>
                    </a:lnTo>
                    <a:lnTo>
                      <a:pt x="722" y="356"/>
                    </a:lnTo>
                    <a:lnTo>
                      <a:pt x="718" y="361"/>
                    </a:lnTo>
                    <a:lnTo>
                      <a:pt x="714" y="367"/>
                    </a:lnTo>
                    <a:lnTo>
                      <a:pt x="709" y="371"/>
                    </a:lnTo>
                    <a:lnTo>
                      <a:pt x="703" y="376"/>
                    </a:lnTo>
                    <a:lnTo>
                      <a:pt x="698" y="380"/>
                    </a:lnTo>
                    <a:lnTo>
                      <a:pt x="692" y="384"/>
                    </a:lnTo>
                    <a:lnTo>
                      <a:pt x="686" y="387"/>
                    </a:lnTo>
                    <a:lnTo>
                      <a:pt x="679" y="390"/>
                    </a:lnTo>
                    <a:lnTo>
                      <a:pt x="672" y="392"/>
                    </a:lnTo>
                    <a:lnTo>
                      <a:pt x="665" y="395"/>
                    </a:lnTo>
                    <a:lnTo>
                      <a:pt x="658" y="397"/>
                    </a:lnTo>
                    <a:lnTo>
                      <a:pt x="650" y="398"/>
                    </a:lnTo>
                    <a:lnTo>
                      <a:pt x="642" y="400"/>
                    </a:lnTo>
                    <a:lnTo>
                      <a:pt x="635" y="401"/>
                    </a:lnTo>
                    <a:lnTo>
                      <a:pt x="627" y="402"/>
                    </a:lnTo>
                    <a:lnTo>
                      <a:pt x="619" y="402"/>
                    </a:lnTo>
                    <a:lnTo>
                      <a:pt x="610" y="402"/>
                    </a:lnTo>
                    <a:close/>
                    <a:moveTo>
                      <a:pt x="879" y="402"/>
                    </a:moveTo>
                    <a:lnTo>
                      <a:pt x="867" y="402"/>
                    </a:lnTo>
                    <a:lnTo>
                      <a:pt x="856" y="401"/>
                    </a:lnTo>
                    <a:lnTo>
                      <a:pt x="846" y="400"/>
                    </a:lnTo>
                    <a:lnTo>
                      <a:pt x="836" y="399"/>
                    </a:lnTo>
                    <a:lnTo>
                      <a:pt x="826" y="397"/>
                    </a:lnTo>
                    <a:lnTo>
                      <a:pt x="817" y="395"/>
                    </a:lnTo>
                    <a:lnTo>
                      <a:pt x="807" y="392"/>
                    </a:lnTo>
                    <a:lnTo>
                      <a:pt x="803" y="391"/>
                    </a:lnTo>
                    <a:lnTo>
                      <a:pt x="799" y="389"/>
                    </a:lnTo>
                    <a:lnTo>
                      <a:pt x="791" y="386"/>
                    </a:lnTo>
                    <a:lnTo>
                      <a:pt x="783" y="383"/>
                    </a:lnTo>
                    <a:lnTo>
                      <a:pt x="776" y="379"/>
                    </a:lnTo>
                    <a:lnTo>
                      <a:pt x="769" y="375"/>
                    </a:lnTo>
                    <a:lnTo>
                      <a:pt x="762" y="371"/>
                    </a:lnTo>
                    <a:lnTo>
                      <a:pt x="756" y="367"/>
                    </a:lnTo>
                    <a:lnTo>
                      <a:pt x="750" y="363"/>
                    </a:lnTo>
                    <a:lnTo>
                      <a:pt x="745" y="358"/>
                    </a:lnTo>
                    <a:lnTo>
                      <a:pt x="779" y="310"/>
                    </a:lnTo>
                    <a:lnTo>
                      <a:pt x="789" y="318"/>
                    </a:lnTo>
                    <a:lnTo>
                      <a:pt x="800" y="325"/>
                    </a:lnTo>
                    <a:lnTo>
                      <a:pt x="813" y="332"/>
                    </a:lnTo>
                    <a:lnTo>
                      <a:pt x="819" y="334"/>
                    </a:lnTo>
                    <a:lnTo>
                      <a:pt x="826" y="337"/>
                    </a:lnTo>
                    <a:lnTo>
                      <a:pt x="833" y="339"/>
                    </a:lnTo>
                    <a:lnTo>
                      <a:pt x="839" y="341"/>
                    </a:lnTo>
                    <a:lnTo>
                      <a:pt x="852" y="344"/>
                    </a:lnTo>
                    <a:lnTo>
                      <a:pt x="866" y="346"/>
                    </a:lnTo>
                    <a:lnTo>
                      <a:pt x="879" y="347"/>
                    </a:lnTo>
                    <a:lnTo>
                      <a:pt x="889" y="347"/>
                    </a:lnTo>
                    <a:lnTo>
                      <a:pt x="897" y="345"/>
                    </a:lnTo>
                    <a:lnTo>
                      <a:pt x="901" y="344"/>
                    </a:lnTo>
                    <a:lnTo>
                      <a:pt x="905" y="343"/>
                    </a:lnTo>
                    <a:lnTo>
                      <a:pt x="908" y="342"/>
                    </a:lnTo>
                    <a:lnTo>
                      <a:pt x="912" y="340"/>
                    </a:lnTo>
                    <a:lnTo>
                      <a:pt x="915" y="338"/>
                    </a:lnTo>
                    <a:lnTo>
                      <a:pt x="917" y="336"/>
                    </a:lnTo>
                    <a:lnTo>
                      <a:pt x="921" y="331"/>
                    </a:lnTo>
                    <a:lnTo>
                      <a:pt x="923" y="326"/>
                    </a:lnTo>
                    <a:lnTo>
                      <a:pt x="924" y="319"/>
                    </a:lnTo>
                    <a:lnTo>
                      <a:pt x="924" y="316"/>
                    </a:lnTo>
                    <a:lnTo>
                      <a:pt x="924" y="312"/>
                    </a:lnTo>
                    <a:lnTo>
                      <a:pt x="921" y="306"/>
                    </a:lnTo>
                    <a:lnTo>
                      <a:pt x="920" y="304"/>
                    </a:lnTo>
                    <a:lnTo>
                      <a:pt x="918" y="301"/>
                    </a:lnTo>
                    <a:lnTo>
                      <a:pt x="912" y="297"/>
                    </a:lnTo>
                    <a:lnTo>
                      <a:pt x="909" y="295"/>
                    </a:lnTo>
                    <a:lnTo>
                      <a:pt x="905" y="294"/>
                    </a:lnTo>
                    <a:lnTo>
                      <a:pt x="900" y="292"/>
                    </a:lnTo>
                    <a:lnTo>
                      <a:pt x="895" y="290"/>
                    </a:lnTo>
                    <a:lnTo>
                      <a:pt x="884" y="287"/>
                    </a:lnTo>
                    <a:lnTo>
                      <a:pt x="870" y="285"/>
                    </a:lnTo>
                    <a:lnTo>
                      <a:pt x="857" y="282"/>
                    </a:lnTo>
                    <a:lnTo>
                      <a:pt x="843" y="280"/>
                    </a:lnTo>
                    <a:lnTo>
                      <a:pt x="830" y="276"/>
                    </a:lnTo>
                    <a:lnTo>
                      <a:pt x="817" y="272"/>
                    </a:lnTo>
                    <a:lnTo>
                      <a:pt x="811" y="270"/>
                    </a:lnTo>
                    <a:lnTo>
                      <a:pt x="804" y="268"/>
                    </a:lnTo>
                    <a:lnTo>
                      <a:pt x="798" y="265"/>
                    </a:lnTo>
                    <a:lnTo>
                      <a:pt x="793" y="262"/>
                    </a:lnTo>
                    <a:lnTo>
                      <a:pt x="783" y="255"/>
                    </a:lnTo>
                    <a:lnTo>
                      <a:pt x="779" y="251"/>
                    </a:lnTo>
                    <a:lnTo>
                      <a:pt x="774" y="246"/>
                    </a:lnTo>
                    <a:lnTo>
                      <a:pt x="772" y="244"/>
                    </a:lnTo>
                    <a:lnTo>
                      <a:pt x="771" y="242"/>
                    </a:lnTo>
                    <a:lnTo>
                      <a:pt x="767" y="236"/>
                    </a:lnTo>
                    <a:lnTo>
                      <a:pt x="764" y="231"/>
                    </a:lnTo>
                    <a:lnTo>
                      <a:pt x="762" y="225"/>
                    </a:lnTo>
                    <a:lnTo>
                      <a:pt x="760" y="218"/>
                    </a:lnTo>
                    <a:lnTo>
                      <a:pt x="759" y="211"/>
                    </a:lnTo>
                    <a:lnTo>
                      <a:pt x="758" y="204"/>
                    </a:lnTo>
                    <a:lnTo>
                      <a:pt x="757" y="195"/>
                    </a:lnTo>
                    <a:lnTo>
                      <a:pt x="758" y="185"/>
                    </a:lnTo>
                    <a:lnTo>
                      <a:pt x="760" y="175"/>
                    </a:lnTo>
                    <a:lnTo>
                      <a:pt x="762" y="166"/>
                    </a:lnTo>
                    <a:lnTo>
                      <a:pt x="766" y="157"/>
                    </a:lnTo>
                    <a:lnTo>
                      <a:pt x="768" y="153"/>
                    </a:lnTo>
                    <a:lnTo>
                      <a:pt x="770" y="149"/>
                    </a:lnTo>
                    <a:lnTo>
                      <a:pt x="776" y="142"/>
                    </a:lnTo>
                    <a:lnTo>
                      <a:pt x="779" y="138"/>
                    </a:lnTo>
                    <a:lnTo>
                      <a:pt x="782" y="135"/>
                    </a:lnTo>
                    <a:lnTo>
                      <a:pt x="789" y="129"/>
                    </a:lnTo>
                    <a:lnTo>
                      <a:pt x="797" y="123"/>
                    </a:lnTo>
                    <a:lnTo>
                      <a:pt x="805" y="118"/>
                    </a:lnTo>
                    <a:lnTo>
                      <a:pt x="815" y="114"/>
                    </a:lnTo>
                    <a:lnTo>
                      <a:pt x="825" y="111"/>
                    </a:lnTo>
                    <a:lnTo>
                      <a:pt x="835" y="109"/>
                    </a:lnTo>
                    <a:lnTo>
                      <a:pt x="846" y="107"/>
                    </a:lnTo>
                    <a:lnTo>
                      <a:pt x="857" y="105"/>
                    </a:lnTo>
                    <a:lnTo>
                      <a:pt x="869" y="105"/>
                    </a:lnTo>
                    <a:lnTo>
                      <a:pt x="880" y="105"/>
                    </a:lnTo>
                    <a:lnTo>
                      <a:pt x="890" y="106"/>
                    </a:lnTo>
                    <a:lnTo>
                      <a:pt x="909" y="108"/>
                    </a:lnTo>
                    <a:lnTo>
                      <a:pt x="926" y="111"/>
                    </a:lnTo>
                    <a:lnTo>
                      <a:pt x="930" y="112"/>
                    </a:lnTo>
                    <a:lnTo>
                      <a:pt x="934" y="113"/>
                    </a:lnTo>
                    <a:lnTo>
                      <a:pt x="942" y="116"/>
                    </a:lnTo>
                    <a:lnTo>
                      <a:pt x="956" y="121"/>
                    </a:lnTo>
                    <a:lnTo>
                      <a:pt x="963" y="125"/>
                    </a:lnTo>
                    <a:lnTo>
                      <a:pt x="970" y="128"/>
                    </a:lnTo>
                    <a:lnTo>
                      <a:pt x="976" y="132"/>
                    </a:lnTo>
                    <a:lnTo>
                      <a:pt x="983" y="136"/>
                    </a:lnTo>
                    <a:lnTo>
                      <a:pt x="995" y="145"/>
                    </a:lnTo>
                    <a:lnTo>
                      <a:pt x="961" y="194"/>
                    </a:lnTo>
                    <a:lnTo>
                      <a:pt x="950" y="187"/>
                    </a:lnTo>
                    <a:lnTo>
                      <a:pt x="939" y="181"/>
                    </a:lnTo>
                    <a:lnTo>
                      <a:pt x="934" y="178"/>
                    </a:lnTo>
                    <a:lnTo>
                      <a:pt x="929" y="175"/>
                    </a:lnTo>
                    <a:lnTo>
                      <a:pt x="918" y="171"/>
                    </a:lnTo>
                    <a:lnTo>
                      <a:pt x="907" y="167"/>
                    </a:lnTo>
                    <a:lnTo>
                      <a:pt x="897" y="165"/>
                    </a:lnTo>
                    <a:lnTo>
                      <a:pt x="887" y="163"/>
                    </a:lnTo>
                    <a:lnTo>
                      <a:pt x="877" y="163"/>
                    </a:lnTo>
                    <a:lnTo>
                      <a:pt x="868" y="163"/>
                    </a:lnTo>
                    <a:lnTo>
                      <a:pt x="860" y="165"/>
                    </a:lnTo>
                    <a:lnTo>
                      <a:pt x="854" y="167"/>
                    </a:lnTo>
                    <a:lnTo>
                      <a:pt x="851" y="168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4" y="173"/>
                    </a:lnTo>
                    <a:lnTo>
                      <a:pt x="842" y="175"/>
                    </a:lnTo>
                    <a:lnTo>
                      <a:pt x="841" y="178"/>
                    </a:lnTo>
                    <a:lnTo>
                      <a:pt x="839" y="182"/>
                    </a:lnTo>
                    <a:lnTo>
                      <a:pt x="838" y="185"/>
                    </a:lnTo>
                    <a:lnTo>
                      <a:pt x="838" y="188"/>
                    </a:lnTo>
                    <a:lnTo>
                      <a:pt x="839" y="194"/>
                    </a:lnTo>
                    <a:lnTo>
                      <a:pt x="841" y="199"/>
                    </a:lnTo>
                    <a:lnTo>
                      <a:pt x="845" y="204"/>
                    </a:lnTo>
                    <a:lnTo>
                      <a:pt x="850" y="207"/>
                    </a:lnTo>
                    <a:lnTo>
                      <a:pt x="857" y="210"/>
                    </a:lnTo>
                    <a:lnTo>
                      <a:pt x="866" y="213"/>
                    </a:lnTo>
                    <a:lnTo>
                      <a:pt x="877" y="216"/>
                    </a:lnTo>
                    <a:lnTo>
                      <a:pt x="889" y="219"/>
                    </a:lnTo>
                    <a:lnTo>
                      <a:pt x="903" y="221"/>
                    </a:lnTo>
                    <a:lnTo>
                      <a:pt x="917" y="224"/>
                    </a:lnTo>
                    <a:lnTo>
                      <a:pt x="931" y="227"/>
                    </a:lnTo>
                    <a:lnTo>
                      <a:pt x="944" y="231"/>
                    </a:lnTo>
                    <a:lnTo>
                      <a:pt x="950" y="233"/>
                    </a:lnTo>
                    <a:lnTo>
                      <a:pt x="957" y="236"/>
                    </a:lnTo>
                    <a:lnTo>
                      <a:pt x="968" y="241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3" y="252"/>
                    </a:lnTo>
                    <a:lnTo>
                      <a:pt x="987" y="256"/>
                    </a:lnTo>
                    <a:lnTo>
                      <a:pt x="991" y="261"/>
                    </a:lnTo>
                    <a:lnTo>
                      <a:pt x="995" y="266"/>
                    </a:lnTo>
                    <a:lnTo>
                      <a:pt x="998" y="272"/>
                    </a:lnTo>
                    <a:lnTo>
                      <a:pt x="1000" y="277"/>
                    </a:lnTo>
                    <a:lnTo>
                      <a:pt x="1002" y="284"/>
                    </a:lnTo>
                    <a:lnTo>
                      <a:pt x="1003" y="291"/>
                    </a:lnTo>
                    <a:lnTo>
                      <a:pt x="1004" y="298"/>
                    </a:lnTo>
                    <a:lnTo>
                      <a:pt x="1005" y="306"/>
                    </a:lnTo>
                    <a:lnTo>
                      <a:pt x="1004" y="314"/>
                    </a:lnTo>
                    <a:lnTo>
                      <a:pt x="1003" y="322"/>
                    </a:lnTo>
                    <a:lnTo>
                      <a:pt x="1002" y="330"/>
                    </a:lnTo>
                    <a:lnTo>
                      <a:pt x="1000" y="337"/>
                    </a:lnTo>
                    <a:lnTo>
                      <a:pt x="997" y="344"/>
                    </a:lnTo>
                    <a:lnTo>
                      <a:pt x="994" y="350"/>
                    </a:lnTo>
                    <a:lnTo>
                      <a:pt x="991" y="356"/>
                    </a:lnTo>
                    <a:lnTo>
                      <a:pt x="987" y="361"/>
                    </a:lnTo>
                    <a:lnTo>
                      <a:pt x="982" y="367"/>
                    </a:lnTo>
                    <a:lnTo>
                      <a:pt x="977" y="371"/>
                    </a:lnTo>
                    <a:lnTo>
                      <a:pt x="972" y="376"/>
                    </a:lnTo>
                    <a:lnTo>
                      <a:pt x="966" y="380"/>
                    </a:lnTo>
                    <a:lnTo>
                      <a:pt x="961" y="384"/>
                    </a:lnTo>
                    <a:lnTo>
                      <a:pt x="954" y="387"/>
                    </a:lnTo>
                    <a:lnTo>
                      <a:pt x="948" y="390"/>
                    </a:lnTo>
                    <a:lnTo>
                      <a:pt x="941" y="392"/>
                    </a:lnTo>
                    <a:lnTo>
                      <a:pt x="934" y="395"/>
                    </a:lnTo>
                    <a:lnTo>
                      <a:pt x="926" y="397"/>
                    </a:lnTo>
                    <a:lnTo>
                      <a:pt x="919" y="398"/>
                    </a:lnTo>
                    <a:lnTo>
                      <a:pt x="911" y="400"/>
                    </a:lnTo>
                    <a:lnTo>
                      <a:pt x="903" y="401"/>
                    </a:lnTo>
                    <a:lnTo>
                      <a:pt x="895" y="402"/>
                    </a:lnTo>
                    <a:lnTo>
                      <a:pt x="887" y="402"/>
                    </a:lnTo>
                    <a:lnTo>
                      <a:pt x="879" y="402"/>
                    </a:lnTo>
                    <a:close/>
                    <a:moveTo>
                      <a:pt x="1119" y="402"/>
                    </a:moveTo>
                    <a:lnTo>
                      <a:pt x="1110" y="402"/>
                    </a:lnTo>
                    <a:lnTo>
                      <a:pt x="1102" y="401"/>
                    </a:lnTo>
                    <a:lnTo>
                      <a:pt x="1093" y="400"/>
                    </a:lnTo>
                    <a:lnTo>
                      <a:pt x="1086" y="397"/>
                    </a:lnTo>
                    <a:lnTo>
                      <a:pt x="1078" y="395"/>
                    </a:lnTo>
                    <a:lnTo>
                      <a:pt x="1072" y="391"/>
                    </a:lnTo>
                    <a:lnTo>
                      <a:pt x="1065" y="387"/>
                    </a:lnTo>
                    <a:lnTo>
                      <a:pt x="1059" y="383"/>
                    </a:lnTo>
                    <a:lnTo>
                      <a:pt x="1054" y="377"/>
                    </a:lnTo>
                    <a:lnTo>
                      <a:pt x="1049" y="371"/>
                    </a:lnTo>
                    <a:lnTo>
                      <a:pt x="1045" y="365"/>
                    </a:lnTo>
                    <a:lnTo>
                      <a:pt x="1042" y="357"/>
                    </a:lnTo>
                    <a:lnTo>
                      <a:pt x="1039" y="349"/>
                    </a:lnTo>
                    <a:lnTo>
                      <a:pt x="1037" y="340"/>
                    </a:lnTo>
                    <a:lnTo>
                      <a:pt x="1036" y="330"/>
                    </a:lnTo>
                    <a:lnTo>
                      <a:pt x="1036" y="319"/>
                    </a:lnTo>
                    <a:lnTo>
                      <a:pt x="1036" y="111"/>
                    </a:lnTo>
                    <a:lnTo>
                      <a:pt x="1122" y="111"/>
                    </a:lnTo>
                    <a:lnTo>
                      <a:pt x="1122" y="294"/>
                    </a:lnTo>
                    <a:lnTo>
                      <a:pt x="1122" y="299"/>
                    </a:lnTo>
                    <a:lnTo>
                      <a:pt x="1122" y="303"/>
                    </a:lnTo>
                    <a:lnTo>
                      <a:pt x="1123" y="307"/>
                    </a:lnTo>
                    <a:lnTo>
                      <a:pt x="1124" y="311"/>
                    </a:lnTo>
                    <a:lnTo>
                      <a:pt x="1126" y="318"/>
                    </a:lnTo>
                    <a:lnTo>
                      <a:pt x="1130" y="323"/>
                    </a:lnTo>
                    <a:lnTo>
                      <a:pt x="1132" y="326"/>
                    </a:lnTo>
                    <a:lnTo>
                      <a:pt x="1134" y="328"/>
                    </a:lnTo>
                    <a:lnTo>
                      <a:pt x="1140" y="331"/>
                    </a:lnTo>
                    <a:lnTo>
                      <a:pt x="1147" y="333"/>
                    </a:lnTo>
                    <a:lnTo>
                      <a:pt x="1151" y="333"/>
                    </a:lnTo>
                    <a:lnTo>
                      <a:pt x="1156" y="334"/>
                    </a:lnTo>
                    <a:lnTo>
                      <a:pt x="1164" y="333"/>
                    </a:lnTo>
                    <a:lnTo>
                      <a:pt x="1172" y="331"/>
                    </a:lnTo>
                    <a:lnTo>
                      <a:pt x="1180" y="329"/>
                    </a:lnTo>
                    <a:lnTo>
                      <a:pt x="1188" y="325"/>
                    </a:lnTo>
                    <a:lnTo>
                      <a:pt x="1196" y="321"/>
                    </a:lnTo>
                    <a:lnTo>
                      <a:pt x="1203" y="316"/>
                    </a:lnTo>
                    <a:lnTo>
                      <a:pt x="1211" y="311"/>
                    </a:lnTo>
                    <a:lnTo>
                      <a:pt x="1218" y="305"/>
                    </a:lnTo>
                    <a:lnTo>
                      <a:pt x="1218" y="111"/>
                    </a:lnTo>
                    <a:lnTo>
                      <a:pt x="1304" y="111"/>
                    </a:lnTo>
                    <a:lnTo>
                      <a:pt x="1304" y="396"/>
                    </a:lnTo>
                    <a:lnTo>
                      <a:pt x="1218" y="396"/>
                    </a:lnTo>
                    <a:lnTo>
                      <a:pt x="1218" y="352"/>
                    </a:lnTo>
                    <a:lnTo>
                      <a:pt x="1214" y="356"/>
                    </a:lnTo>
                    <a:lnTo>
                      <a:pt x="1211" y="360"/>
                    </a:lnTo>
                    <a:lnTo>
                      <a:pt x="1202" y="369"/>
                    </a:lnTo>
                    <a:lnTo>
                      <a:pt x="1192" y="377"/>
                    </a:lnTo>
                    <a:lnTo>
                      <a:pt x="1187" y="381"/>
                    </a:lnTo>
                    <a:lnTo>
                      <a:pt x="1181" y="385"/>
                    </a:lnTo>
                    <a:lnTo>
                      <a:pt x="1174" y="389"/>
                    </a:lnTo>
                    <a:lnTo>
                      <a:pt x="1168" y="392"/>
                    </a:lnTo>
                    <a:lnTo>
                      <a:pt x="1161" y="395"/>
                    </a:lnTo>
                    <a:lnTo>
                      <a:pt x="1153" y="397"/>
                    </a:lnTo>
                    <a:lnTo>
                      <a:pt x="1145" y="399"/>
                    </a:lnTo>
                    <a:lnTo>
                      <a:pt x="1137" y="401"/>
                    </a:lnTo>
                    <a:lnTo>
                      <a:pt x="1128" y="402"/>
                    </a:lnTo>
                    <a:lnTo>
                      <a:pt x="1119" y="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4164012" y="2416969"/>
                <a:ext cx="1155700" cy="311150"/>
              </a:xfrm>
              <a:custGeom>
                <a:avLst/>
                <a:gdLst>
                  <a:gd name="T0" fmla="*/ 595 w 728"/>
                  <a:gd name="T1" fmla="*/ 152 h 196"/>
                  <a:gd name="T2" fmla="*/ 616 w 728"/>
                  <a:gd name="T3" fmla="*/ 120 h 196"/>
                  <a:gd name="T4" fmla="*/ 683 w 728"/>
                  <a:gd name="T5" fmla="*/ 103 h 196"/>
                  <a:gd name="T6" fmla="*/ 673 w 728"/>
                  <a:gd name="T7" fmla="*/ 84 h 196"/>
                  <a:gd name="T8" fmla="*/ 634 w 728"/>
                  <a:gd name="T9" fmla="*/ 90 h 196"/>
                  <a:gd name="T10" fmla="*/ 620 w 728"/>
                  <a:gd name="T11" fmla="*/ 62 h 196"/>
                  <a:gd name="T12" fmla="*/ 677 w 728"/>
                  <a:gd name="T13" fmla="*/ 51 h 196"/>
                  <a:gd name="T14" fmla="*/ 712 w 728"/>
                  <a:gd name="T15" fmla="*/ 65 h 196"/>
                  <a:gd name="T16" fmla="*/ 724 w 728"/>
                  <a:gd name="T17" fmla="*/ 99 h 196"/>
                  <a:gd name="T18" fmla="*/ 728 w 728"/>
                  <a:gd name="T19" fmla="*/ 193 h 196"/>
                  <a:gd name="T20" fmla="*/ 673 w 728"/>
                  <a:gd name="T21" fmla="*/ 182 h 196"/>
                  <a:gd name="T22" fmla="*/ 634 w 728"/>
                  <a:gd name="T23" fmla="*/ 195 h 196"/>
                  <a:gd name="T24" fmla="*/ 604 w 728"/>
                  <a:gd name="T25" fmla="*/ 183 h 196"/>
                  <a:gd name="T26" fmla="*/ 595 w 728"/>
                  <a:gd name="T27" fmla="*/ 158 h 196"/>
                  <a:gd name="T28" fmla="*/ 642 w 728"/>
                  <a:gd name="T29" fmla="*/ 138 h 196"/>
                  <a:gd name="T30" fmla="*/ 638 w 728"/>
                  <a:gd name="T31" fmla="*/ 159 h 196"/>
                  <a:gd name="T32" fmla="*/ 666 w 728"/>
                  <a:gd name="T33" fmla="*/ 162 h 196"/>
                  <a:gd name="T34" fmla="*/ 709 w 728"/>
                  <a:gd name="T35" fmla="*/ 2 h 196"/>
                  <a:gd name="T36" fmla="*/ 99 w 728"/>
                  <a:gd name="T37" fmla="*/ 142 h 196"/>
                  <a:gd name="T38" fmla="*/ 148 w 728"/>
                  <a:gd name="T39" fmla="*/ 94 h 196"/>
                  <a:gd name="T40" fmla="*/ 38 w 728"/>
                  <a:gd name="T41" fmla="*/ 59 h 196"/>
                  <a:gd name="T42" fmla="*/ 302 w 728"/>
                  <a:gd name="T43" fmla="*/ 88 h 196"/>
                  <a:gd name="T44" fmla="*/ 279 w 728"/>
                  <a:gd name="T45" fmla="*/ 81 h 196"/>
                  <a:gd name="T46" fmla="*/ 258 w 728"/>
                  <a:gd name="T47" fmla="*/ 103 h 196"/>
                  <a:gd name="T48" fmla="*/ 217 w 728"/>
                  <a:gd name="T49" fmla="*/ 97 h 196"/>
                  <a:gd name="T50" fmla="*/ 244 w 728"/>
                  <a:gd name="T51" fmla="*/ 63 h 196"/>
                  <a:gd name="T52" fmla="*/ 284 w 728"/>
                  <a:gd name="T53" fmla="*/ 51 h 196"/>
                  <a:gd name="T54" fmla="*/ 327 w 728"/>
                  <a:gd name="T55" fmla="*/ 66 h 196"/>
                  <a:gd name="T56" fmla="*/ 348 w 728"/>
                  <a:gd name="T57" fmla="*/ 117 h 196"/>
                  <a:gd name="T58" fmla="*/ 263 w 728"/>
                  <a:gd name="T59" fmla="*/ 155 h 196"/>
                  <a:gd name="T60" fmla="*/ 301 w 728"/>
                  <a:gd name="T61" fmla="*/ 165 h 196"/>
                  <a:gd name="T62" fmla="*/ 330 w 728"/>
                  <a:gd name="T63" fmla="*/ 150 h 196"/>
                  <a:gd name="T64" fmla="*/ 311 w 728"/>
                  <a:gd name="T65" fmla="*/ 193 h 196"/>
                  <a:gd name="T66" fmla="*/ 259 w 728"/>
                  <a:gd name="T67" fmla="*/ 192 h 196"/>
                  <a:gd name="T68" fmla="*/ 222 w 728"/>
                  <a:gd name="T69" fmla="*/ 164 h 196"/>
                  <a:gd name="T70" fmla="*/ 374 w 728"/>
                  <a:gd name="T71" fmla="*/ 84 h 196"/>
                  <a:gd name="T72" fmla="*/ 452 w 728"/>
                  <a:gd name="T73" fmla="*/ 54 h 196"/>
                  <a:gd name="T74" fmla="*/ 418 w 728"/>
                  <a:gd name="T75" fmla="*/ 158 h 196"/>
                  <a:gd name="T76" fmla="*/ 449 w 728"/>
                  <a:gd name="T77" fmla="*/ 163 h 196"/>
                  <a:gd name="T78" fmla="*/ 397 w 728"/>
                  <a:gd name="T79" fmla="*/ 192 h 196"/>
                  <a:gd name="T80" fmla="*/ 377 w 728"/>
                  <a:gd name="T81" fmla="*/ 175 h 196"/>
                  <a:gd name="T82" fmla="*/ 486 w 728"/>
                  <a:gd name="T83" fmla="*/ 159 h 196"/>
                  <a:gd name="T84" fmla="*/ 524 w 728"/>
                  <a:gd name="T85" fmla="*/ 169 h 196"/>
                  <a:gd name="T86" fmla="*/ 546 w 728"/>
                  <a:gd name="T87" fmla="*/ 159 h 196"/>
                  <a:gd name="T88" fmla="*/ 537 w 728"/>
                  <a:gd name="T89" fmla="*/ 143 h 196"/>
                  <a:gd name="T90" fmla="*/ 479 w 728"/>
                  <a:gd name="T91" fmla="*/ 125 h 196"/>
                  <a:gd name="T92" fmla="*/ 465 w 728"/>
                  <a:gd name="T93" fmla="*/ 95 h 196"/>
                  <a:gd name="T94" fmla="*/ 477 w 728"/>
                  <a:gd name="T95" fmla="*/ 66 h 196"/>
                  <a:gd name="T96" fmla="*/ 508 w 728"/>
                  <a:gd name="T97" fmla="*/ 52 h 196"/>
                  <a:gd name="T98" fmla="*/ 562 w 728"/>
                  <a:gd name="T99" fmla="*/ 59 h 196"/>
                  <a:gd name="T100" fmla="*/ 548 w 728"/>
                  <a:gd name="T101" fmla="*/ 85 h 196"/>
                  <a:gd name="T102" fmla="*/ 512 w 728"/>
                  <a:gd name="T103" fmla="*/ 81 h 196"/>
                  <a:gd name="T104" fmla="*/ 506 w 728"/>
                  <a:gd name="T105" fmla="*/ 97 h 196"/>
                  <a:gd name="T106" fmla="*/ 549 w 728"/>
                  <a:gd name="T107" fmla="*/ 111 h 196"/>
                  <a:gd name="T108" fmla="*/ 578 w 728"/>
                  <a:gd name="T109" fmla="*/ 126 h 196"/>
                  <a:gd name="T110" fmla="*/ 584 w 728"/>
                  <a:gd name="T111" fmla="*/ 161 h 196"/>
                  <a:gd name="T112" fmla="*/ 567 w 728"/>
                  <a:gd name="T113" fmla="*/ 185 h 196"/>
                  <a:gd name="T114" fmla="*/ 530 w 728"/>
                  <a:gd name="T115" fmla="*/ 196 h 196"/>
                  <a:gd name="T116" fmla="*/ 471 w 728"/>
                  <a:gd name="T117" fmla="*/ 18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8" h="196">
                    <a:moveTo>
                      <a:pt x="618" y="2"/>
                    </a:moveTo>
                    <a:lnTo>
                      <a:pt x="654" y="2"/>
                    </a:lnTo>
                    <a:lnTo>
                      <a:pt x="654" y="40"/>
                    </a:lnTo>
                    <a:lnTo>
                      <a:pt x="618" y="40"/>
                    </a:lnTo>
                    <a:lnTo>
                      <a:pt x="618" y="2"/>
                    </a:lnTo>
                    <a:close/>
                    <a:moveTo>
                      <a:pt x="595" y="158"/>
                    </a:moveTo>
                    <a:lnTo>
                      <a:pt x="595" y="152"/>
                    </a:lnTo>
                    <a:lnTo>
                      <a:pt x="596" y="146"/>
                    </a:lnTo>
                    <a:lnTo>
                      <a:pt x="598" y="141"/>
                    </a:lnTo>
                    <a:lnTo>
                      <a:pt x="600" y="136"/>
                    </a:lnTo>
                    <a:lnTo>
                      <a:pt x="603" y="132"/>
                    </a:lnTo>
                    <a:lnTo>
                      <a:pt x="607" y="127"/>
                    </a:lnTo>
                    <a:lnTo>
                      <a:pt x="611" y="124"/>
                    </a:lnTo>
                    <a:lnTo>
                      <a:pt x="616" y="120"/>
                    </a:lnTo>
                    <a:lnTo>
                      <a:pt x="622" y="117"/>
                    </a:lnTo>
                    <a:lnTo>
                      <a:pt x="628" y="114"/>
                    </a:lnTo>
                    <a:lnTo>
                      <a:pt x="635" y="111"/>
                    </a:lnTo>
                    <a:lnTo>
                      <a:pt x="643" y="109"/>
                    </a:lnTo>
                    <a:lnTo>
                      <a:pt x="652" y="107"/>
                    </a:lnTo>
                    <a:lnTo>
                      <a:pt x="662" y="105"/>
                    </a:lnTo>
                    <a:lnTo>
                      <a:pt x="683" y="103"/>
                    </a:lnTo>
                    <a:lnTo>
                      <a:pt x="683" y="99"/>
                    </a:lnTo>
                    <a:lnTo>
                      <a:pt x="683" y="96"/>
                    </a:lnTo>
                    <a:lnTo>
                      <a:pt x="682" y="92"/>
                    </a:lnTo>
                    <a:lnTo>
                      <a:pt x="681" y="90"/>
                    </a:lnTo>
                    <a:lnTo>
                      <a:pt x="679" y="87"/>
                    </a:lnTo>
                    <a:lnTo>
                      <a:pt x="676" y="85"/>
                    </a:lnTo>
                    <a:lnTo>
                      <a:pt x="673" y="84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8" y="83"/>
                    </a:lnTo>
                    <a:lnTo>
                      <a:pt x="651" y="84"/>
                    </a:lnTo>
                    <a:lnTo>
                      <a:pt x="645" y="85"/>
                    </a:lnTo>
                    <a:lnTo>
                      <a:pt x="640" y="88"/>
                    </a:lnTo>
                    <a:lnTo>
                      <a:pt x="634" y="90"/>
                    </a:lnTo>
                    <a:lnTo>
                      <a:pt x="629" y="93"/>
                    </a:lnTo>
                    <a:lnTo>
                      <a:pt x="623" y="96"/>
                    </a:lnTo>
                    <a:lnTo>
                      <a:pt x="618" y="100"/>
                    </a:lnTo>
                    <a:lnTo>
                      <a:pt x="601" y="76"/>
                    </a:lnTo>
                    <a:lnTo>
                      <a:pt x="606" y="71"/>
                    </a:lnTo>
                    <a:lnTo>
                      <a:pt x="613" y="67"/>
                    </a:lnTo>
                    <a:lnTo>
                      <a:pt x="620" y="62"/>
                    </a:lnTo>
                    <a:lnTo>
                      <a:pt x="628" y="59"/>
                    </a:lnTo>
                    <a:lnTo>
                      <a:pt x="637" y="55"/>
                    </a:lnTo>
                    <a:lnTo>
                      <a:pt x="647" y="53"/>
                    </a:lnTo>
                    <a:lnTo>
                      <a:pt x="652" y="52"/>
                    </a:lnTo>
                    <a:lnTo>
                      <a:pt x="658" y="51"/>
                    </a:lnTo>
                    <a:lnTo>
                      <a:pt x="670" y="51"/>
                    </a:lnTo>
                    <a:lnTo>
                      <a:pt x="677" y="51"/>
                    </a:lnTo>
                    <a:lnTo>
                      <a:pt x="684" y="52"/>
                    </a:lnTo>
                    <a:lnTo>
                      <a:pt x="689" y="53"/>
                    </a:lnTo>
                    <a:lnTo>
                      <a:pt x="695" y="54"/>
                    </a:lnTo>
                    <a:lnTo>
                      <a:pt x="700" y="56"/>
                    </a:lnTo>
                    <a:lnTo>
                      <a:pt x="704" y="59"/>
                    </a:lnTo>
                    <a:lnTo>
                      <a:pt x="708" y="62"/>
                    </a:lnTo>
                    <a:lnTo>
                      <a:pt x="712" y="65"/>
                    </a:lnTo>
                    <a:lnTo>
                      <a:pt x="715" y="68"/>
                    </a:lnTo>
                    <a:lnTo>
                      <a:pt x="717" y="73"/>
                    </a:lnTo>
                    <a:lnTo>
                      <a:pt x="719" y="77"/>
                    </a:lnTo>
                    <a:lnTo>
                      <a:pt x="721" y="82"/>
                    </a:lnTo>
                    <a:lnTo>
                      <a:pt x="723" y="87"/>
                    </a:lnTo>
                    <a:lnTo>
                      <a:pt x="723" y="93"/>
                    </a:lnTo>
                    <a:lnTo>
                      <a:pt x="724" y="99"/>
                    </a:lnTo>
                    <a:lnTo>
                      <a:pt x="724" y="106"/>
                    </a:lnTo>
                    <a:lnTo>
                      <a:pt x="724" y="159"/>
                    </a:lnTo>
                    <a:lnTo>
                      <a:pt x="724" y="171"/>
                    </a:lnTo>
                    <a:lnTo>
                      <a:pt x="725" y="176"/>
                    </a:lnTo>
                    <a:lnTo>
                      <a:pt x="725" y="180"/>
                    </a:lnTo>
                    <a:lnTo>
                      <a:pt x="726" y="187"/>
                    </a:lnTo>
                    <a:lnTo>
                      <a:pt x="728" y="193"/>
                    </a:lnTo>
                    <a:lnTo>
                      <a:pt x="686" y="193"/>
                    </a:lnTo>
                    <a:lnTo>
                      <a:pt x="685" y="189"/>
                    </a:lnTo>
                    <a:lnTo>
                      <a:pt x="684" y="184"/>
                    </a:lnTo>
                    <a:lnTo>
                      <a:pt x="683" y="179"/>
                    </a:lnTo>
                    <a:lnTo>
                      <a:pt x="683" y="173"/>
                    </a:lnTo>
                    <a:lnTo>
                      <a:pt x="678" y="178"/>
                    </a:lnTo>
                    <a:lnTo>
                      <a:pt x="673" y="182"/>
                    </a:lnTo>
                    <a:lnTo>
                      <a:pt x="670" y="184"/>
                    </a:lnTo>
                    <a:lnTo>
                      <a:pt x="668" y="186"/>
                    </a:lnTo>
                    <a:lnTo>
                      <a:pt x="662" y="190"/>
                    </a:lnTo>
                    <a:lnTo>
                      <a:pt x="656" y="192"/>
                    </a:lnTo>
                    <a:lnTo>
                      <a:pt x="649" y="194"/>
                    </a:lnTo>
                    <a:lnTo>
                      <a:pt x="642" y="195"/>
                    </a:lnTo>
                    <a:lnTo>
                      <a:pt x="634" y="195"/>
                    </a:lnTo>
                    <a:lnTo>
                      <a:pt x="627" y="195"/>
                    </a:lnTo>
                    <a:lnTo>
                      <a:pt x="623" y="194"/>
                    </a:lnTo>
                    <a:lnTo>
                      <a:pt x="619" y="193"/>
                    </a:lnTo>
                    <a:lnTo>
                      <a:pt x="616" y="191"/>
                    </a:lnTo>
                    <a:lnTo>
                      <a:pt x="612" y="190"/>
                    </a:lnTo>
                    <a:lnTo>
                      <a:pt x="607" y="185"/>
                    </a:lnTo>
                    <a:lnTo>
                      <a:pt x="604" y="183"/>
                    </a:lnTo>
                    <a:lnTo>
                      <a:pt x="602" y="180"/>
                    </a:lnTo>
                    <a:lnTo>
                      <a:pt x="600" y="177"/>
                    </a:lnTo>
                    <a:lnTo>
                      <a:pt x="598" y="174"/>
                    </a:lnTo>
                    <a:lnTo>
                      <a:pt x="596" y="170"/>
                    </a:lnTo>
                    <a:lnTo>
                      <a:pt x="595" y="166"/>
                    </a:lnTo>
                    <a:lnTo>
                      <a:pt x="595" y="162"/>
                    </a:lnTo>
                    <a:lnTo>
                      <a:pt x="595" y="158"/>
                    </a:lnTo>
                    <a:close/>
                    <a:moveTo>
                      <a:pt x="683" y="152"/>
                    </a:moveTo>
                    <a:lnTo>
                      <a:pt x="683" y="126"/>
                    </a:lnTo>
                    <a:lnTo>
                      <a:pt x="672" y="127"/>
                    </a:lnTo>
                    <a:lnTo>
                      <a:pt x="662" y="129"/>
                    </a:lnTo>
                    <a:lnTo>
                      <a:pt x="654" y="132"/>
                    </a:lnTo>
                    <a:lnTo>
                      <a:pt x="647" y="135"/>
                    </a:lnTo>
                    <a:lnTo>
                      <a:pt x="642" y="138"/>
                    </a:lnTo>
                    <a:lnTo>
                      <a:pt x="638" y="142"/>
                    </a:lnTo>
                    <a:lnTo>
                      <a:pt x="637" y="144"/>
                    </a:lnTo>
                    <a:lnTo>
                      <a:pt x="636" y="146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7" y="156"/>
                    </a:lnTo>
                    <a:lnTo>
                      <a:pt x="638" y="159"/>
                    </a:lnTo>
                    <a:lnTo>
                      <a:pt x="640" y="160"/>
                    </a:lnTo>
                    <a:lnTo>
                      <a:pt x="642" y="162"/>
                    </a:lnTo>
                    <a:lnTo>
                      <a:pt x="645" y="163"/>
                    </a:lnTo>
                    <a:lnTo>
                      <a:pt x="651" y="164"/>
                    </a:lnTo>
                    <a:lnTo>
                      <a:pt x="656" y="163"/>
                    </a:lnTo>
                    <a:lnTo>
                      <a:pt x="661" y="163"/>
                    </a:lnTo>
                    <a:lnTo>
                      <a:pt x="666" y="162"/>
                    </a:lnTo>
                    <a:lnTo>
                      <a:pt x="670" y="160"/>
                    </a:lnTo>
                    <a:lnTo>
                      <a:pt x="674" y="159"/>
                    </a:lnTo>
                    <a:lnTo>
                      <a:pt x="677" y="157"/>
                    </a:lnTo>
                    <a:lnTo>
                      <a:pt x="680" y="154"/>
                    </a:lnTo>
                    <a:lnTo>
                      <a:pt x="683" y="152"/>
                    </a:lnTo>
                    <a:close/>
                    <a:moveTo>
                      <a:pt x="673" y="2"/>
                    </a:moveTo>
                    <a:lnTo>
                      <a:pt x="709" y="2"/>
                    </a:lnTo>
                    <a:lnTo>
                      <a:pt x="709" y="40"/>
                    </a:lnTo>
                    <a:lnTo>
                      <a:pt x="673" y="40"/>
                    </a:lnTo>
                    <a:lnTo>
                      <a:pt x="673" y="2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99" y="142"/>
                    </a:lnTo>
                    <a:lnTo>
                      <a:pt x="140" y="0"/>
                    </a:lnTo>
                    <a:lnTo>
                      <a:pt x="197" y="0"/>
                    </a:lnTo>
                    <a:lnTo>
                      <a:pt x="197" y="193"/>
                    </a:lnTo>
                    <a:lnTo>
                      <a:pt x="156" y="193"/>
                    </a:lnTo>
                    <a:lnTo>
                      <a:pt x="156" y="61"/>
                    </a:lnTo>
                    <a:lnTo>
                      <a:pt x="151" y="84"/>
                    </a:lnTo>
                    <a:lnTo>
                      <a:pt x="148" y="94"/>
                    </a:lnTo>
                    <a:lnTo>
                      <a:pt x="145" y="104"/>
                    </a:lnTo>
                    <a:lnTo>
                      <a:pt x="116" y="193"/>
                    </a:lnTo>
                    <a:lnTo>
                      <a:pt x="78" y="193"/>
                    </a:lnTo>
                    <a:lnTo>
                      <a:pt x="50" y="104"/>
                    </a:lnTo>
                    <a:lnTo>
                      <a:pt x="44" y="85"/>
                    </a:lnTo>
                    <a:lnTo>
                      <a:pt x="41" y="73"/>
                    </a:lnTo>
                    <a:lnTo>
                      <a:pt x="38" y="59"/>
                    </a:lnTo>
                    <a:lnTo>
                      <a:pt x="38" y="193"/>
                    </a:lnTo>
                    <a:lnTo>
                      <a:pt x="0" y="193"/>
                    </a:lnTo>
                    <a:close/>
                    <a:moveTo>
                      <a:pt x="311" y="110"/>
                    </a:moveTo>
                    <a:lnTo>
                      <a:pt x="310" y="103"/>
                    </a:lnTo>
                    <a:lnTo>
                      <a:pt x="308" y="97"/>
                    </a:lnTo>
                    <a:lnTo>
                      <a:pt x="305" y="92"/>
                    </a:lnTo>
                    <a:lnTo>
                      <a:pt x="302" y="88"/>
                    </a:lnTo>
                    <a:lnTo>
                      <a:pt x="301" y="87"/>
                    </a:lnTo>
                    <a:lnTo>
                      <a:pt x="299" y="85"/>
                    </a:lnTo>
                    <a:lnTo>
                      <a:pt x="297" y="84"/>
                    </a:lnTo>
                    <a:lnTo>
                      <a:pt x="295" y="83"/>
                    </a:lnTo>
                    <a:lnTo>
                      <a:pt x="290" y="81"/>
                    </a:lnTo>
                    <a:lnTo>
                      <a:pt x="284" y="81"/>
                    </a:lnTo>
                    <a:lnTo>
                      <a:pt x="279" y="81"/>
                    </a:lnTo>
                    <a:lnTo>
                      <a:pt x="275" y="83"/>
                    </a:lnTo>
                    <a:lnTo>
                      <a:pt x="272" y="84"/>
                    </a:lnTo>
                    <a:lnTo>
                      <a:pt x="270" y="85"/>
                    </a:lnTo>
                    <a:lnTo>
                      <a:pt x="267" y="88"/>
                    </a:lnTo>
                    <a:lnTo>
                      <a:pt x="263" y="92"/>
                    </a:lnTo>
                    <a:lnTo>
                      <a:pt x="260" y="97"/>
                    </a:lnTo>
                    <a:lnTo>
                      <a:pt x="258" y="103"/>
                    </a:lnTo>
                    <a:lnTo>
                      <a:pt x="257" y="106"/>
                    </a:lnTo>
                    <a:lnTo>
                      <a:pt x="257" y="110"/>
                    </a:lnTo>
                    <a:lnTo>
                      <a:pt x="311" y="110"/>
                    </a:lnTo>
                    <a:close/>
                    <a:moveTo>
                      <a:pt x="213" y="124"/>
                    </a:moveTo>
                    <a:lnTo>
                      <a:pt x="214" y="114"/>
                    </a:lnTo>
                    <a:lnTo>
                      <a:pt x="215" y="105"/>
                    </a:lnTo>
                    <a:lnTo>
                      <a:pt x="217" y="97"/>
                    </a:lnTo>
                    <a:lnTo>
                      <a:pt x="220" y="89"/>
                    </a:lnTo>
                    <a:lnTo>
                      <a:pt x="224" y="83"/>
                    </a:lnTo>
                    <a:lnTo>
                      <a:pt x="228" y="77"/>
                    </a:lnTo>
                    <a:lnTo>
                      <a:pt x="233" y="72"/>
                    </a:lnTo>
                    <a:lnTo>
                      <a:pt x="236" y="69"/>
                    </a:lnTo>
                    <a:lnTo>
                      <a:pt x="238" y="67"/>
                    </a:lnTo>
                    <a:lnTo>
                      <a:pt x="244" y="63"/>
                    </a:lnTo>
                    <a:lnTo>
                      <a:pt x="249" y="60"/>
                    </a:lnTo>
                    <a:lnTo>
                      <a:pt x="255" y="57"/>
                    </a:lnTo>
                    <a:lnTo>
                      <a:pt x="261" y="55"/>
                    </a:lnTo>
                    <a:lnTo>
                      <a:pt x="267" y="53"/>
                    </a:lnTo>
                    <a:lnTo>
                      <a:pt x="273" y="52"/>
                    </a:lnTo>
                    <a:lnTo>
                      <a:pt x="279" y="51"/>
                    </a:lnTo>
                    <a:lnTo>
                      <a:pt x="284" y="51"/>
                    </a:lnTo>
                    <a:lnTo>
                      <a:pt x="295" y="52"/>
                    </a:lnTo>
                    <a:lnTo>
                      <a:pt x="301" y="53"/>
                    </a:lnTo>
                    <a:lnTo>
                      <a:pt x="306" y="54"/>
                    </a:lnTo>
                    <a:lnTo>
                      <a:pt x="312" y="56"/>
                    </a:lnTo>
                    <a:lnTo>
                      <a:pt x="317" y="59"/>
                    </a:lnTo>
                    <a:lnTo>
                      <a:pt x="322" y="62"/>
                    </a:lnTo>
                    <a:lnTo>
                      <a:pt x="327" y="66"/>
                    </a:lnTo>
                    <a:lnTo>
                      <a:pt x="332" y="71"/>
                    </a:lnTo>
                    <a:lnTo>
                      <a:pt x="336" y="76"/>
                    </a:lnTo>
                    <a:lnTo>
                      <a:pt x="339" y="83"/>
                    </a:lnTo>
                    <a:lnTo>
                      <a:pt x="342" y="90"/>
                    </a:lnTo>
                    <a:lnTo>
                      <a:pt x="345" y="98"/>
                    </a:lnTo>
                    <a:lnTo>
                      <a:pt x="347" y="107"/>
                    </a:lnTo>
                    <a:lnTo>
                      <a:pt x="348" y="117"/>
                    </a:lnTo>
                    <a:lnTo>
                      <a:pt x="348" y="129"/>
                    </a:lnTo>
                    <a:lnTo>
                      <a:pt x="348" y="135"/>
                    </a:lnTo>
                    <a:lnTo>
                      <a:pt x="256" y="135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60" y="150"/>
                    </a:lnTo>
                    <a:lnTo>
                      <a:pt x="263" y="155"/>
                    </a:lnTo>
                    <a:lnTo>
                      <a:pt x="266" y="160"/>
                    </a:lnTo>
                    <a:lnTo>
                      <a:pt x="271" y="163"/>
                    </a:lnTo>
                    <a:lnTo>
                      <a:pt x="276" y="165"/>
                    </a:lnTo>
                    <a:lnTo>
                      <a:pt x="282" y="166"/>
                    </a:lnTo>
                    <a:lnTo>
                      <a:pt x="288" y="167"/>
                    </a:lnTo>
                    <a:lnTo>
                      <a:pt x="295" y="167"/>
                    </a:lnTo>
                    <a:lnTo>
                      <a:pt x="301" y="165"/>
                    </a:lnTo>
                    <a:lnTo>
                      <a:pt x="306" y="164"/>
                    </a:lnTo>
                    <a:lnTo>
                      <a:pt x="312" y="162"/>
                    </a:lnTo>
                    <a:lnTo>
                      <a:pt x="317" y="159"/>
                    </a:lnTo>
                    <a:lnTo>
                      <a:pt x="322" y="156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46" y="175"/>
                    </a:lnTo>
                    <a:lnTo>
                      <a:pt x="340" y="180"/>
                    </a:lnTo>
                    <a:lnTo>
                      <a:pt x="333" y="184"/>
                    </a:lnTo>
                    <a:lnTo>
                      <a:pt x="326" y="188"/>
                    </a:lnTo>
                    <a:lnTo>
                      <a:pt x="319" y="191"/>
                    </a:lnTo>
                    <a:lnTo>
                      <a:pt x="315" y="192"/>
                    </a:lnTo>
                    <a:lnTo>
                      <a:pt x="311" y="193"/>
                    </a:lnTo>
                    <a:lnTo>
                      <a:pt x="303" y="195"/>
                    </a:lnTo>
                    <a:lnTo>
                      <a:pt x="294" y="196"/>
                    </a:lnTo>
                    <a:lnTo>
                      <a:pt x="285" y="196"/>
                    </a:lnTo>
                    <a:lnTo>
                      <a:pt x="279" y="196"/>
                    </a:lnTo>
                    <a:lnTo>
                      <a:pt x="272" y="195"/>
                    </a:lnTo>
                    <a:lnTo>
                      <a:pt x="265" y="194"/>
                    </a:lnTo>
                    <a:lnTo>
                      <a:pt x="259" y="192"/>
                    </a:lnTo>
                    <a:lnTo>
                      <a:pt x="253" y="190"/>
                    </a:lnTo>
                    <a:lnTo>
                      <a:pt x="247" y="187"/>
                    </a:lnTo>
                    <a:lnTo>
                      <a:pt x="241" y="184"/>
                    </a:lnTo>
                    <a:lnTo>
                      <a:pt x="236" y="180"/>
                    </a:lnTo>
                    <a:lnTo>
                      <a:pt x="231" y="176"/>
                    </a:lnTo>
                    <a:lnTo>
                      <a:pt x="226" y="170"/>
                    </a:lnTo>
                    <a:lnTo>
                      <a:pt x="222" y="164"/>
                    </a:lnTo>
                    <a:lnTo>
                      <a:pt x="219" y="158"/>
                    </a:lnTo>
                    <a:lnTo>
                      <a:pt x="217" y="150"/>
                    </a:lnTo>
                    <a:lnTo>
                      <a:pt x="215" y="142"/>
                    </a:lnTo>
                    <a:lnTo>
                      <a:pt x="214" y="133"/>
                    </a:lnTo>
                    <a:lnTo>
                      <a:pt x="213" y="124"/>
                    </a:lnTo>
                    <a:close/>
                    <a:moveTo>
                      <a:pt x="374" y="154"/>
                    </a:moveTo>
                    <a:lnTo>
                      <a:pt x="374" y="84"/>
                    </a:lnTo>
                    <a:lnTo>
                      <a:pt x="351" y="84"/>
                    </a:lnTo>
                    <a:lnTo>
                      <a:pt x="351" y="54"/>
                    </a:lnTo>
                    <a:lnTo>
                      <a:pt x="374" y="54"/>
                    </a:lnTo>
                    <a:lnTo>
                      <a:pt x="374" y="6"/>
                    </a:lnTo>
                    <a:lnTo>
                      <a:pt x="416" y="6"/>
                    </a:lnTo>
                    <a:lnTo>
                      <a:pt x="416" y="54"/>
                    </a:lnTo>
                    <a:lnTo>
                      <a:pt x="452" y="54"/>
                    </a:lnTo>
                    <a:lnTo>
                      <a:pt x="452" y="84"/>
                    </a:lnTo>
                    <a:lnTo>
                      <a:pt x="416" y="84"/>
                    </a:lnTo>
                    <a:lnTo>
                      <a:pt x="416" y="145"/>
                    </a:lnTo>
                    <a:lnTo>
                      <a:pt x="416" y="150"/>
                    </a:lnTo>
                    <a:lnTo>
                      <a:pt x="417" y="152"/>
                    </a:lnTo>
                    <a:lnTo>
                      <a:pt x="417" y="154"/>
                    </a:lnTo>
                    <a:lnTo>
                      <a:pt x="418" y="158"/>
                    </a:lnTo>
                    <a:lnTo>
                      <a:pt x="420" y="160"/>
                    </a:lnTo>
                    <a:lnTo>
                      <a:pt x="423" y="162"/>
                    </a:lnTo>
                    <a:lnTo>
                      <a:pt x="426" y="164"/>
                    </a:lnTo>
                    <a:lnTo>
                      <a:pt x="430" y="164"/>
                    </a:lnTo>
                    <a:lnTo>
                      <a:pt x="436" y="164"/>
                    </a:lnTo>
                    <a:lnTo>
                      <a:pt x="443" y="164"/>
                    </a:lnTo>
                    <a:lnTo>
                      <a:pt x="449" y="163"/>
                    </a:lnTo>
                    <a:lnTo>
                      <a:pt x="449" y="193"/>
                    </a:lnTo>
                    <a:lnTo>
                      <a:pt x="445" y="194"/>
                    </a:lnTo>
                    <a:lnTo>
                      <a:pt x="438" y="194"/>
                    </a:lnTo>
                    <a:lnTo>
                      <a:pt x="422" y="195"/>
                    </a:lnTo>
                    <a:lnTo>
                      <a:pt x="414" y="195"/>
                    </a:lnTo>
                    <a:lnTo>
                      <a:pt x="408" y="194"/>
                    </a:lnTo>
                    <a:lnTo>
                      <a:pt x="397" y="192"/>
                    </a:lnTo>
                    <a:lnTo>
                      <a:pt x="392" y="191"/>
                    </a:lnTo>
                    <a:lnTo>
                      <a:pt x="389" y="189"/>
                    </a:lnTo>
                    <a:lnTo>
                      <a:pt x="385" y="187"/>
                    </a:lnTo>
                    <a:lnTo>
                      <a:pt x="382" y="184"/>
                    </a:lnTo>
                    <a:lnTo>
                      <a:pt x="380" y="182"/>
                    </a:lnTo>
                    <a:lnTo>
                      <a:pt x="378" y="179"/>
                    </a:lnTo>
                    <a:lnTo>
                      <a:pt x="377" y="175"/>
                    </a:lnTo>
                    <a:lnTo>
                      <a:pt x="376" y="171"/>
                    </a:lnTo>
                    <a:lnTo>
                      <a:pt x="375" y="163"/>
                    </a:lnTo>
                    <a:lnTo>
                      <a:pt x="374" y="154"/>
                    </a:lnTo>
                    <a:close/>
                    <a:moveTo>
                      <a:pt x="459" y="175"/>
                    </a:moveTo>
                    <a:lnTo>
                      <a:pt x="476" y="151"/>
                    </a:lnTo>
                    <a:lnTo>
                      <a:pt x="481" y="155"/>
                    </a:lnTo>
                    <a:lnTo>
                      <a:pt x="486" y="159"/>
                    </a:lnTo>
                    <a:lnTo>
                      <a:pt x="489" y="160"/>
                    </a:lnTo>
                    <a:lnTo>
                      <a:pt x="492" y="162"/>
                    </a:lnTo>
                    <a:lnTo>
                      <a:pt x="498" y="164"/>
                    </a:lnTo>
                    <a:lnTo>
                      <a:pt x="505" y="166"/>
                    </a:lnTo>
                    <a:lnTo>
                      <a:pt x="511" y="168"/>
                    </a:lnTo>
                    <a:lnTo>
                      <a:pt x="518" y="169"/>
                    </a:lnTo>
                    <a:lnTo>
                      <a:pt x="524" y="169"/>
                    </a:lnTo>
                    <a:lnTo>
                      <a:pt x="529" y="169"/>
                    </a:lnTo>
                    <a:lnTo>
                      <a:pt x="533" y="168"/>
                    </a:lnTo>
                    <a:lnTo>
                      <a:pt x="537" y="167"/>
                    </a:lnTo>
                    <a:lnTo>
                      <a:pt x="540" y="166"/>
                    </a:lnTo>
                    <a:lnTo>
                      <a:pt x="543" y="164"/>
                    </a:lnTo>
                    <a:lnTo>
                      <a:pt x="545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2"/>
                    </a:lnTo>
                    <a:lnTo>
                      <a:pt x="545" y="149"/>
                    </a:lnTo>
                    <a:lnTo>
                      <a:pt x="544" y="148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37" y="143"/>
                    </a:lnTo>
                    <a:lnTo>
                      <a:pt x="532" y="142"/>
                    </a:lnTo>
                    <a:lnTo>
                      <a:pt x="520" y="139"/>
                    </a:lnTo>
                    <a:lnTo>
                      <a:pt x="510" y="137"/>
                    </a:lnTo>
                    <a:lnTo>
                      <a:pt x="500" y="135"/>
                    </a:lnTo>
                    <a:lnTo>
                      <a:pt x="491" y="132"/>
                    </a:lnTo>
                    <a:lnTo>
                      <a:pt x="483" y="128"/>
                    </a:lnTo>
                    <a:lnTo>
                      <a:pt x="479" y="125"/>
                    </a:lnTo>
                    <a:lnTo>
                      <a:pt x="475" y="122"/>
                    </a:lnTo>
                    <a:lnTo>
                      <a:pt x="472" y="119"/>
                    </a:lnTo>
                    <a:lnTo>
                      <a:pt x="470" y="115"/>
                    </a:lnTo>
                    <a:lnTo>
                      <a:pt x="468" y="111"/>
                    </a:lnTo>
                    <a:lnTo>
                      <a:pt x="466" y="106"/>
                    </a:lnTo>
                    <a:lnTo>
                      <a:pt x="465" y="101"/>
                    </a:lnTo>
                    <a:lnTo>
                      <a:pt x="465" y="95"/>
                    </a:lnTo>
                    <a:lnTo>
                      <a:pt x="465" y="90"/>
                    </a:lnTo>
                    <a:lnTo>
                      <a:pt x="466" y="85"/>
                    </a:lnTo>
                    <a:lnTo>
                      <a:pt x="467" y="81"/>
                    </a:lnTo>
                    <a:lnTo>
                      <a:pt x="469" y="76"/>
                    </a:lnTo>
                    <a:lnTo>
                      <a:pt x="471" y="72"/>
                    </a:lnTo>
                    <a:lnTo>
                      <a:pt x="474" y="69"/>
                    </a:lnTo>
                    <a:lnTo>
                      <a:pt x="477" y="66"/>
                    </a:lnTo>
                    <a:lnTo>
                      <a:pt x="481" y="63"/>
                    </a:lnTo>
                    <a:lnTo>
                      <a:pt x="484" y="60"/>
                    </a:lnTo>
                    <a:lnTo>
                      <a:pt x="488" y="58"/>
                    </a:lnTo>
                    <a:lnTo>
                      <a:pt x="493" y="56"/>
                    </a:lnTo>
                    <a:lnTo>
                      <a:pt x="498" y="54"/>
                    </a:lnTo>
                    <a:lnTo>
                      <a:pt x="503" y="53"/>
                    </a:lnTo>
                    <a:lnTo>
                      <a:pt x="508" y="52"/>
                    </a:lnTo>
                    <a:lnTo>
                      <a:pt x="514" y="51"/>
                    </a:lnTo>
                    <a:lnTo>
                      <a:pt x="519" y="51"/>
                    </a:lnTo>
                    <a:lnTo>
                      <a:pt x="529" y="51"/>
                    </a:lnTo>
                    <a:lnTo>
                      <a:pt x="539" y="52"/>
                    </a:lnTo>
                    <a:lnTo>
                      <a:pt x="547" y="54"/>
                    </a:lnTo>
                    <a:lnTo>
                      <a:pt x="555" y="56"/>
                    </a:lnTo>
                    <a:lnTo>
                      <a:pt x="562" y="59"/>
                    </a:lnTo>
                    <a:lnTo>
                      <a:pt x="568" y="62"/>
                    </a:lnTo>
                    <a:lnTo>
                      <a:pt x="575" y="66"/>
                    </a:lnTo>
                    <a:lnTo>
                      <a:pt x="581" y="71"/>
                    </a:lnTo>
                    <a:lnTo>
                      <a:pt x="564" y="94"/>
                    </a:lnTo>
                    <a:lnTo>
                      <a:pt x="559" y="91"/>
                    </a:lnTo>
                    <a:lnTo>
                      <a:pt x="554" y="88"/>
                    </a:lnTo>
                    <a:lnTo>
                      <a:pt x="548" y="85"/>
                    </a:lnTo>
                    <a:lnTo>
                      <a:pt x="543" y="83"/>
                    </a:lnTo>
                    <a:lnTo>
                      <a:pt x="533" y="80"/>
                    </a:lnTo>
                    <a:lnTo>
                      <a:pt x="528" y="79"/>
                    </a:lnTo>
                    <a:lnTo>
                      <a:pt x="523" y="79"/>
                    </a:lnTo>
                    <a:lnTo>
                      <a:pt x="519" y="79"/>
                    </a:lnTo>
                    <a:lnTo>
                      <a:pt x="515" y="80"/>
                    </a:lnTo>
                    <a:lnTo>
                      <a:pt x="512" y="81"/>
                    </a:lnTo>
                    <a:lnTo>
                      <a:pt x="509" y="82"/>
                    </a:lnTo>
                    <a:lnTo>
                      <a:pt x="507" y="84"/>
                    </a:lnTo>
                    <a:lnTo>
                      <a:pt x="505" y="86"/>
                    </a:lnTo>
                    <a:lnTo>
                      <a:pt x="504" y="89"/>
                    </a:lnTo>
                    <a:lnTo>
                      <a:pt x="504" y="91"/>
                    </a:lnTo>
                    <a:lnTo>
                      <a:pt x="504" y="94"/>
                    </a:lnTo>
                    <a:lnTo>
                      <a:pt x="506" y="97"/>
                    </a:lnTo>
                    <a:lnTo>
                      <a:pt x="507" y="99"/>
                    </a:lnTo>
                    <a:lnTo>
                      <a:pt x="510" y="101"/>
                    </a:lnTo>
                    <a:lnTo>
                      <a:pt x="514" y="103"/>
                    </a:lnTo>
                    <a:lnTo>
                      <a:pt x="518" y="104"/>
                    </a:lnTo>
                    <a:lnTo>
                      <a:pt x="529" y="106"/>
                    </a:lnTo>
                    <a:lnTo>
                      <a:pt x="539" y="108"/>
                    </a:lnTo>
                    <a:lnTo>
                      <a:pt x="549" y="111"/>
                    </a:lnTo>
                    <a:lnTo>
                      <a:pt x="554" y="112"/>
                    </a:lnTo>
                    <a:lnTo>
                      <a:pt x="559" y="114"/>
                    </a:lnTo>
                    <a:lnTo>
                      <a:pt x="563" y="115"/>
                    </a:lnTo>
                    <a:lnTo>
                      <a:pt x="568" y="118"/>
                    </a:lnTo>
                    <a:lnTo>
                      <a:pt x="571" y="120"/>
                    </a:lnTo>
                    <a:lnTo>
                      <a:pt x="575" y="123"/>
                    </a:lnTo>
                    <a:lnTo>
                      <a:pt x="578" y="126"/>
                    </a:lnTo>
                    <a:lnTo>
                      <a:pt x="581" y="130"/>
                    </a:lnTo>
                    <a:lnTo>
                      <a:pt x="583" y="134"/>
                    </a:lnTo>
                    <a:lnTo>
                      <a:pt x="584" y="138"/>
                    </a:lnTo>
                    <a:lnTo>
                      <a:pt x="585" y="143"/>
                    </a:lnTo>
                    <a:lnTo>
                      <a:pt x="585" y="149"/>
                    </a:lnTo>
                    <a:lnTo>
                      <a:pt x="585" y="155"/>
                    </a:lnTo>
                    <a:lnTo>
                      <a:pt x="584" y="161"/>
                    </a:lnTo>
                    <a:lnTo>
                      <a:pt x="583" y="166"/>
                    </a:lnTo>
                    <a:lnTo>
                      <a:pt x="580" y="171"/>
                    </a:lnTo>
                    <a:lnTo>
                      <a:pt x="578" y="175"/>
                    </a:lnTo>
                    <a:lnTo>
                      <a:pt x="576" y="177"/>
                    </a:lnTo>
                    <a:lnTo>
                      <a:pt x="575" y="179"/>
                    </a:lnTo>
                    <a:lnTo>
                      <a:pt x="571" y="182"/>
                    </a:lnTo>
                    <a:lnTo>
                      <a:pt x="567" y="185"/>
                    </a:lnTo>
                    <a:lnTo>
                      <a:pt x="562" y="188"/>
                    </a:lnTo>
                    <a:lnTo>
                      <a:pt x="558" y="190"/>
                    </a:lnTo>
                    <a:lnTo>
                      <a:pt x="553" y="192"/>
                    </a:lnTo>
                    <a:lnTo>
                      <a:pt x="547" y="194"/>
                    </a:lnTo>
                    <a:lnTo>
                      <a:pt x="542" y="195"/>
                    </a:lnTo>
                    <a:lnTo>
                      <a:pt x="536" y="196"/>
                    </a:lnTo>
                    <a:lnTo>
                      <a:pt x="530" y="196"/>
                    </a:lnTo>
                    <a:lnTo>
                      <a:pt x="524" y="196"/>
                    </a:lnTo>
                    <a:lnTo>
                      <a:pt x="513" y="196"/>
                    </a:lnTo>
                    <a:lnTo>
                      <a:pt x="503" y="195"/>
                    </a:lnTo>
                    <a:lnTo>
                      <a:pt x="494" y="193"/>
                    </a:lnTo>
                    <a:lnTo>
                      <a:pt x="485" y="190"/>
                    </a:lnTo>
                    <a:lnTo>
                      <a:pt x="478" y="187"/>
                    </a:lnTo>
                    <a:lnTo>
                      <a:pt x="471" y="183"/>
                    </a:lnTo>
                    <a:lnTo>
                      <a:pt x="464" y="179"/>
                    </a:lnTo>
                    <a:lnTo>
                      <a:pt x="459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3959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62326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Board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40735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Boar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15380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Fibr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755650" y="2415381"/>
            <a:ext cx="5635626" cy="313531"/>
            <a:chOff x="755650" y="2415381"/>
            <a:chExt cx="5635626" cy="313531"/>
          </a:xfrm>
        </p:grpSpPr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4164013" y="2416174"/>
              <a:ext cx="2227263" cy="312738"/>
            </a:xfrm>
            <a:custGeom>
              <a:avLst/>
              <a:gdLst>
                <a:gd name="T0" fmla="*/ 1339 w 1403"/>
                <a:gd name="T1" fmla="*/ 81 h 197"/>
                <a:gd name="T2" fmla="*/ 1365 w 1403"/>
                <a:gd name="T3" fmla="*/ 111 h 197"/>
                <a:gd name="T4" fmla="*/ 1293 w 1403"/>
                <a:gd name="T5" fmla="*/ 67 h 197"/>
                <a:gd name="T6" fmla="*/ 1361 w 1403"/>
                <a:gd name="T7" fmla="*/ 55 h 197"/>
                <a:gd name="T8" fmla="*/ 1401 w 1403"/>
                <a:gd name="T9" fmla="*/ 108 h 197"/>
                <a:gd name="T10" fmla="*/ 1331 w 1403"/>
                <a:gd name="T11" fmla="*/ 166 h 197"/>
                <a:gd name="T12" fmla="*/ 1384 w 1403"/>
                <a:gd name="T13" fmla="*/ 151 h 197"/>
                <a:gd name="T14" fmla="*/ 1333 w 1403"/>
                <a:gd name="T15" fmla="*/ 197 h 197"/>
                <a:gd name="T16" fmla="*/ 1275 w 1403"/>
                <a:gd name="T17" fmla="*/ 158 h 197"/>
                <a:gd name="T18" fmla="*/ 198 w 1403"/>
                <a:gd name="T19" fmla="*/ 193 h 197"/>
                <a:gd name="T20" fmla="*/ 39 w 1403"/>
                <a:gd name="T21" fmla="*/ 59 h 197"/>
                <a:gd name="T22" fmla="*/ 295 w 1403"/>
                <a:gd name="T23" fmla="*/ 83 h 197"/>
                <a:gd name="T24" fmla="*/ 257 w 1403"/>
                <a:gd name="T25" fmla="*/ 106 h 197"/>
                <a:gd name="T26" fmla="*/ 236 w 1403"/>
                <a:gd name="T27" fmla="*/ 69 h 197"/>
                <a:gd name="T28" fmla="*/ 301 w 1403"/>
                <a:gd name="T29" fmla="*/ 53 h 197"/>
                <a:gd name="T30" fmla="*/ 347 w 1403"/>
                <a:gd name="T31" fmla="*/ 107 h 197"/>
                <a:gd name="T32" fmla="*/ 276 w 1403"/>
                <a:gd name="T33" fmla="*/ 165 h 197"/>
                <a:gd name="T34" fmla="*/ 330 w 1403"/>
                <a:gd name="T35" fmla="*/ 150 h 197"/>
                <a:gd name="T36" fmla="*/ 279 w 1403"/>
                <a:gd name="T37" fmla="*/ 196 h 197"/>
                <a:gd name="T38" fmla="*/ 219 w 1403"/>
                <a:gd name="T39" fmla="*/ 158 h 197"/>
                <a:gd name="T40" fmla="*/ 416 w 1403"/>
                <a:gd name="T41" fmla="*/ 6 h 197"/>
                <a:gd name="T42" fmla="*/ 423 w 1403"/>
                <a:gd name="T43" fmla="*/ 162 h 197"/>
                <a:gd name="T44" fmla="*/ 408 w 1403"/>
                <a:gd name="T45" fmla="*/ 194 h 197"/>
                <a:gd name="T46" fmla="*/ 374 w 1403"/>
                <a:gd name="T47" fmla="*/ 154 h 197"/>
                <a:gd name="T48" fmla="*/ 524 w 1403"/>
                <a:gd name="T49" fmla="*/ 169 h 197"/>
                <a:gd name="T50" fmla="*/ 544 w 1403"/>
                <a:gd name="T51" fmla="*/ 148 h 197"/>
                <a:gd name="T52" fmla="*/ 476 w 1403"/>
                <a:gd name="T53" fmla="*/ 122 h 197"/>
                <a:gd name="T54" fmla="*/ 472 w 1403"/>
                <a:gd name="T55" fmla="*/ 72 h 197"/>
                <a:gd name="T56" fmla="*/ 519 w 1403"/>
                <a:gd name="T57" fmla="*/ 51 h 197"/>
                <a:gd name="T58" fmla="*/ 554 w 1403"/>
                <a:gd name="T59" fmla="*/ 88 h 197"/>
                <a:gd name="T60" fmla="*/ 506 w 1403"/>
                <a:gd name="T61" fmla="*/ 86 h 197"/>
                <a:gd name="T62" fmla="*/ 550 w 1403"/>
                <a:gd name="T63" fmla="*/ 111 h 197"/>
                <a:gd name="T64" fmla="*/ 585 w 1403"/>
                <a:gd name="T65" fmla="*/ 143 h 197"/>
                <a:gd name="T66" fmla="*/ 563 w 1403"/>
                <a:gd name="T67" fmla="*/ 188 h 197"/>
                <a:gd name="T68" fmla="*/ 485 w 1403"/>
                <a:gd name="T69" fmla="*/ 190 h 197"/>
                <a:gd name="T70" fmla="*/ 683 w 1403"/>
                <a:gd name="T71" fmla="*/ 126 h 197"/>
                <a:gd name="T72" fmla="*/ 637 w 1403"/>
                <a:gd name="T73" fmla="*/ 156 h 197"/>
                <a:gd name="T74" fmla="*/ 677 w 1403"/>
                <a:gd name="T75" fmla="*/ 157 h 197"/>
                <a:gd name="T76" fmla="*/ 616 w 1403"/>
                <a:gd name="T77" fmla="*/ 120 h 197"/>
                <a:gd name="T78" fmla="*/ 681 w 1403"/>
                <a:gd name="T79" fmla="*/ 90 h 197"/>
                <a:gd name="T80" fmla="*/ 629 w 1403"/>
                <a:gd name="T81" fmla="*/ 93 h 197"/>
                <a:gd name="T82" fmla="*/ 658 w 1403"/>
                <a:gd name="T83" fmla="*/ 51 h 197"/>
                <a:gd name="T84" fmla="*/ 717 w 1403"/>
                <a:gd name="T85" fmla="*/ 73 h 197"/>
                <a:gd name="T86" fmla="*/ 726 w 1403"/>
                <a:gd name="T87" fmla="*/ 187 h 197"/>
                <a:gd name="T88" fmla="*/ 662 w 1403"/>
                <a:gd name="T89" fmla="*/ 189 h 197"/>
                <a:gd name="T90" fmla="*/ 604 w 1403"/>
                <a:gd name="T91" fmla="*/ 183 h 197"/>
                <a:gd name="T92" fmla="*/ 618 w 1403"/>
                <a:gd name="T93" fmla="*/ 40 h 197"/>
                <a:gd name="T94" fmla="*/ 857 w 1403"/>
                <a:gd name="T95" fmla="*/ 194 h 197"/>
                <a:gd name="T96" fmla="*/ 955 w 1403"/>
                <a:gd name="T97" fmla="*/ 194 h 197"/>
                <a:gd name="T98" fmla="*/ 1082 w 1403"/>
                <a:gd name="T99" fmla="*/ 57 h 197"/>
                <a:gd name="T100" fmla="*/ 1140 w 1403"/>
                <a:gd name="T101" fmla="*/ 65 h 197"/>
                <a:gd name="T102" fmla="*/ 1158 w 1403"/>
                <a:gd name="T103" fmla="*/ 141 h 197"/>
                <a:gd name="T104" fmla="*/ 1126 w 1403"/>
                <a:gd name="T105" fmla="*/ 191 h 197"/>
                <a:gd name="T106" fmla="*/ 1066 w 1403"/>
                <a:gd name="T107" fmla="*/ 182 h 197"/>
                <a:gd name="T108" fmla="*/ 1089 w 1403"/>
                <a:gd name="T109" fmla="*/ 86 h 197"/>
                <a:gd name="T110" fmla="*/ 1082 w 1403"/>
                <a:gd name="T111" fmla="*/ 163 h 197"/>
                <a:gd name="T112" fmla="*/ 1116 w 1403"/>
                <a:gd name="T113" fmla="*/ 124 h 197"/>
                <a:gd name="T114" fmla="*/ 1251 w 1403"/>
                <a:gd name="T115" fmla="*/ 53 h 197"/>
                <a:gd name="T116" fmla="*/ 1220 w 1403"/>
                <a:gd name="T117" fmla="*/ 10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3" h="197">
                  <a:moveTo>
                    <a:pt x="1365" y="111"/>
                  </a:moveTo>
                  <a:lnTo>
                    <a:pt x="1364" y="104"/>
                  </a:lnTo>
                  <a:lnTo>
                    <a:pt x="1362" y="98"/>
                  </a:lnTo>
                  <a:lnTo>
                    <a:pt x="1360" y="93"/>
                  </a:lnTo>
                  <a:lnTo>
                    <a:pt x="1357" y="89"/>
                  </a:lnTo>
                  <a:lnTo>
                    <a:pt x="1355" y="87"/>
                  </a:lnTo>
                  <a:lnTo>
                    <a:pt x="1353" y="85"/>
                  </a:lnTo>
                  <a:lnTo>
                    <a:pt x="1351" y="84"/>
                  </a:lnTo>
                  <a:lnTo>
                    <a:pt x="1349" y="83"/>
                  </a:lnTo>
                  <a:lnTo>
                    <a:pt x="1344" y="82"/>
                  </a:lnTo>
                  <a:lnTo>
                    <a:pt x="1339" y="81"/>
                  </a:lnTo>
                  <a:lnTo>
                    <a:pt x="1334" y="82"/>
                  </a:lnTo>
                  <a:lnTo>
                    <a:pt x="1329" y="83"/>
                  </a:lnTo>
                  <a:lnTo>
                    <a:pt x="1327" y="84"/>
                  </a:lnTo>
                  <a:lnTo>
                    <a:pt x="1325" y="85"/>
                  </a:lnTo>
                  <a:lnTo>
                    <a:pt x="1321" y="88"/>
                  </a:lnTo>
                  <a:lnTo>
                    <a:pt x="1318" y="92"/>
                  </a:lnTo>
                  <a:lnTo>
                    <a:pt x="1315" y="97"/>
                  </a:lnTo>
                  <a:lnTo>
                    <a:pt x="1313" y="103"/>
                  </a:lnTo>
                  <a:lnTo>
                    <a:pt x="1312" y="107"/>
                  </a:lnTo>
                  <a:lnTo>
                    <a:pt x="1311" y="111"/>
                  </a:lnTo>
                  <a:lnTo>
                    <a:pt x="1365" y="111"/>
                  </a:lnTo>
                  <a:close/>
                  <a:moveTo>
                    <a:pt x="1269" y="124"/>
                  </a:moveTo>
                  <a:lnTo>
                    <a:pt x="1269" y="114"/>
                  </a:lnTo>
                  <a:lnTo>
                    <a:pt x="1270" y="105"/>
                  </a:lnTo>
                  <a:lnTo>
                    <a:pt x="1273" y="97"/>
                  </a:lnTo>
                  <a:lnTo>
                    <a:pt x="1275" y="90"/>
                  </a:lnTo>
                  <a:lnTo>
                    <a:pt x="1279" y="83"/>
                  </a:lnTo>
                  <a:lnTo>
                    <a:pt x="1283" y="77"/>
                  </a:lnTo>
                  <a:lnTo>
                    <a:pt x="1285" y="75"/>
                  </a:lnTo>
                  <a:lnTo>
                    <a:pt x="1288" y="72"/>
                  </a:lnTo>
                  <a:lnTo>
                    <a:pt x="1290" y="70"/>
                  </a:lnTo>
                  <a:lnTo>
                    <a:pt x="1293" y="67"/>
                  </a:lnTo>
                  <a:lnTo>
                    <a:pt x="1298" y="63"/>
                  </a:lnTo>
                  <a:lnTo>
                    <a:pt x="1304" y="60"/>
                  </a:lnTo>
                  <a:lnTo>
                    <a:pt x="1310" y="57"/>
                  </a:lnTo>
                  <a:lnTo>
                    <a:pt x="1316" y="55"/>
                  </a:lnTo>
                  <a:lnTo>
                    <a:pt x="1322" y="53"/>
                  </a:lnTo>
                  <a:lnTo>
                    <a:pt x="1327" y="52"/>
                  </a:lnTo>
                  <a:lnTo>
                    <a:pt x="1333" y="52"/>
                  </a:lnTo>
                  <a:lnTo>
                    <a:pt x="1339" y="51"/>
                  </a:lnTo>
                  <a:lnTo>
                    <a:pt x="1350" y="52"/>
                  </a:lnTo>
                  <a:lnTo>
                    <a:pt x="1355" y="53"/>
                  </a:lnTo>
                  <a:lnTo>
                    <a:pt x="1361" y="55"/>
                  </a:lnTo>
                  <a:lnTo>
                    <a:pt x="1366" y="57"/>
                  </a:lnTo>
                  <a:lnTo>
                    <a:pt x="1372" y="59"/>
                  </a:lnTo>
                  <a:lnTo>
                    <a:pt x="1377" y="62"/>
                  </a:lnTo>
                  <a:lnTo>
                    <a:pt x="1382" y="66"/>
                  </a:lnTo>
                  <a:lnTo>
                    <a:pt x="1386" y="71"/>
                  </a:lnTo>
                  <a:lnTo>
                    <a:pt x="1390" y="77"/>
                  </a:lnTo>
                  <a:lnTo>
                    <a:pt x="1394" y="83"/>
                  </a:lnTo>
                  <a:lnTo>
                    <a:pt x="1396" y="86"/>
                  </a:lnTo>
                  <a:lnTo>
                    <a:pt x="1397" y="90"/>
                  </a:lnTo>
                  <a:lnTo>
                    <a:pt x="1400" y="98"/>
                  </a:lnTo>
                  <a:lnTo>
                    <a:pt x="1401" y="108"/>
                  </a:lnTo>
                  <a:lnTo>
                    <a:pt x="1403" y="118"/>
                  </a:lnTo>
                  <a:lnTo>
                    <a:pt x="1403" y="129"/>
                  </a:lnTo>
                  <a:lnTo>
                    <a:pt x="1403" y="135"/>
                  </a:lnTo>
                  <a:lnTo>
                    <a:pt x="1310" y="135"/>
                  </a:lnTo>
                  <a:lnTo>
                    <a:pt x="1312" y="143"/>
                  </a:lnTo>
                  <a:lnTo>
                    <a:pt x="1313" y="147"/>
                  </a:lnTo>
                  <a:lnTo>
                    <a:pt x="1314" y="150"/>
                  </a:lnTo>
                  <a:lnTo>
                    <a:pt x="1317" y="156"/>
                  </a:lnTo>
                  <a:lnTo>
                    <a:pt x="1321" y="160"/>
                  </a:lnTo>
                  <a:lnTo>
                    <a:pt x="1326" y="163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3" y="167"/>
                  </a:lnTo>
                  <a:lnTo>
                    <a:pt x="1349" y="167"/>
                  </a:lnTo>
                  <a:lnTo>
                    <a:pt x="1355" y="166"/>
                  </a:lnTo>
                  <a:lnTo>
                    <a:pt x="1361" y="164"/>
                  </a:lnTo>
                  <a:lnTo>
                    <a:pt x="1366" y="162"/>
                  </a:lnTo>
                  <a:lnTo>
                    <a:pt x="1371" y="160"/>
                  </a:lnTo>
                  <a:lnTo>
                    <a:pt x="1376" y="157"/>
                  </a:lnTo>
                  <a:lnTo>
                    <a:pt x="1381" y="154"/>
                  </a:lnTo>
                  <a:lnTo>
                    <a:pt x="1383" y="152"/>
                  </a:lnTo>
                  <a:lnTo>
                    <a:pt x="1384" y="151"/>
                  </a:lnTo>
                  <a:lnTo>
                    <a:pt x="1401" y="176"/>
                  </a:lnTo>
                  <a:lnTo>
                    <a:pt x="1394" y="181"/>
                  </a:lnTo>
                  <a:lnTo>
                    <a:pt x="1388" y="185"/>
                  </a:lnTo>
                  <a:lnTo>
                    <a:pt x="1381" y="189"/>
                  </a:lnTo>
                  <a:lnTo>
                    <a:pt x="1373" y="191"/>
                  </a:lnTo>
                  <a:lnTo>
                    <a:pt x="1369" y="193"/>
                  </a:lnTo>
                  <a:lnTo>
                    <a:pt x="1366" y="194"/>
                  </a:lnTo>
                  <a:lnTo>
                    <a:pt x="1357" y="195"/>
                  </a:lnTo>
                  <a:lnTo>
                    <a:pt x="1349" y="196"/>
                  </a:lnTo>
                  <a:lnTo>
                    <a:pt x="1340" y="197"/>
                  </a:lnTo>
                  <a:lnTo>
                    <a:pt x="1333" y="197"/>
                  </a:lnTo>
                  <a:lnTo>
                    <a:pt x="1326" y="196"/>
                  </a:lnTo>
                  <a:lnTo>
                    <a:pt x="1320" y="195"/>
                  </a:lnTo>
                  <a:lnTo>
                    <a:pt x="1313" y="193"/>
                  </a:lnTo>
                  <a:lnTo>
                    <a:pt x="1307" y="191"/>
                  </a:lnTo>
                  <a:lnTo>
                    <a:pt x="1301" y="188"/>
                  </a:lnTo>
                  <a:lnTo>
                    <a:pt x="1296" y="185"/>
                  </a:lnTo>
                  <a:lnTo>
                    <a:pt x="1291" y="181"/>
                  </a:lnTo>
                  <a:lnTo>
                    <a:pt x="1286" y="176"/>
                  </a:lnTo>
                  <a:lnTo>
                    <a:pt x="1282" y="171"/>
                  </a:lnTo>
                  <a:lnTo>
                    <a:pt x="1278" y="165"/>
                  </a:lnTo>
                  <a:lnTo>
                    <a:pt x="1275" y="158"/>
                  </a:lnTo>
                  <a:lnTo>
                    <a:pt x="1272" y="151"/>
                  </a:lnTo>
                  <a:lnTo>
                    <a:pt x="1270" y="143"/>
                  </a:lnTo>
                  <a:lnTo>
                    <a:pt x="1269" y="134"/>
                  </a:lnTo>
                  <a:lnTo>
                    <a:pt x="1269" y="124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3"/>
                  </a:lnTo>
                  <a:lnTo>
                    <a:pt x="157" y="193"/>
                  </a:lnTo>
                  <a:lnTo>
                    <a:pt x="157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9" y="193"/>
                  </a:lnTo>
                  <a:lnTo>
                    <a:pt x="50" y="104"/>
                  </a:lnTo>
                  <a:lnTo>
                    <a:pt x="44" y="84"/>
                  </a:lnTo>
                  <a:lnTo>
                    <a:pt x="41" y="73"/>
                  </a:lnTo>
                  <a:lnTo>
                    <a:pt x="39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6" y="92"/>
                  </a:lnTo>
                  <a:lnTo>
                    <a:pt x="303" y="88"/>
                  </a:lnTo>
                  <a:lnTo>
                    <a:pt x="301" y="86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1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69"/>
                  </a:lnTo>
                  <a:lnTo>
                    <a:pt x="239" y="67"/>
                  </a:lnTo>
                  <a:lnTo>
                    <a:pt x="244" y="63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40" y="83"/>
                  </a:lnTo>
                  <a:lnTo>
                    <a:pt x="343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7" y="159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9" y="167"/>
                  </a:lnTo>
                  <a:lnTo>
                    <a:pt x="295" y="166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6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2" y="176"/>
                  </a:lnTo>
                  <a:lnTo>
                    <a:pt x="226" y="170"/>
                  </a:lnTo>
                  <a:lnTo>
                    <a:pt x="223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7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3"/>
                  </a:lnTo>
                  <a:lnTo>
                    <a:pt x="431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50" y="163"/>
                  </a:lnTo>
                  <a:lnTo>
                    <a:pt x="450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5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3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3" y="184"/>
                  </a:lnTo>
                  <a:lnTo>
                    <a:pt x="380" y="182"/>
                  </a:lnTo>
                  <a:lnTo>
                    <a:pt x="379" y="178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7"/>
                  </a:lnTo>
                  <a:lnTo>
                    <a:pt x="479" y="125"/>
                  </a:lnTo>
                  <a:lnTo>
                    <a:pt x="476" y="122"/>
                  </a:lnTo>
                  <a:lnTo>
                    <a:pt x="473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7" y="106"/>
                  </a:lnTo>
                  <a:lnTo>
                    <a:pt x="466" y="101"/>
                  </a:lnTo>
                  <a:lnTo>
                    <a:pt x="465" y="95"/>
                  </a:lnTo>
                  <a:lnTo>
                    <a:pt x="466" y="90"/>
                  </a:lnTo>
                  <a:lnTo>
                    <a:pt x="466" y="85"/>
                  </a:lnTo>
                  <a:lnTo>
                    <a:pt x="468" y="81"/>
                  </a:lnTo>
                  <a:lnTo>
                    <a:pt x="469" y="76"/>
                  </a:lnTo>
                  <a:lnTo>
                    <a:pt x="472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5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30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9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6" y="86"/>
                  </a:lnTo>
                  <a:lnTo>
                    <a:pt x="505" y="89"/>
                  </a:lnTo>
                  <a:lnTo>
                    <a:pt x="504" y="91"/>
                  </a:lnTo>
                  <a:lnTo>
                    <a:pt x="505" y="94"/>
                  </a:lnTo>
                  <a:lnTo>
                    <a:pt x="506" y="97"/>
                  </a:lnTo>
                  <a:lnTo>
                    <a:pt x="508" y="99"/>
                  </a:lnTo>
                  <a:lnTo>
                    <a:pt x="510" y="101"/>
                  </a:lnTo>
                  <a:lnTo>
                    <a:pt x="514" y="102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50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4" y="115"/>
                  </a:lnTo>
                  <a:lnTo>
                    <a:pt x="568" y="118"/>
                  </a:lnTo>
                  <a:lnTo>
                    <a:pt x="572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6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1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3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5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4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5" y="179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4" y="40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0"/>
                  </a:lnTo>
                  <a:lnTo>
                    <a:pt x="636" y="153"/>
                  </a:lnTo>
                  <a:lnTo>
                    <a:pt x="637" y="156"/>
                  </a:lnTo>
                  <a:lnTo>
                    <a:pt x="638" y="158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3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1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2" y="84"/>
                  </a:lnTo>
                  <a:lnTo>
                    <a:pt x="646" y="85"/>
                  </a:lnTo>
                  <a:lnTo>
                    <a:pt x="640" y="87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4" y="96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20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4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5" y="171"/>
                  </a:lnTo>
                  <a:lnTo>
                    <a:pt x="725" y="175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89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5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3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7" y="170"/>
                  </a:lnTo>
                  <a:lnTo>
                    <a:pt x="596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814" y="194"/>
                  </a:moveTo>
                  <a:lnTo>
                    <a:pt x="814" y="0"/>
                  </a:lnTo>
                  <a:lnTo>
                    <a:pt x="942" y="0"/>
                  </a:lnTo>
                  <a:lnTo>
                    <a:pt x="942" y="36"/>
                  </a:lnTo>
                  <a:lnTo>
                    <a:pt x="857" y="36"/>
                  </a:lnTo>
                  <a:lnTo>
                    <a:pt x="857" y="83"/>
                  </a:lnTo>
                  <a:lnTo>
                    <a:pt x="917" y="83"/>
                  </a:lnTo>
                  <a:lnTo>
                    <a:pt x="917" y="117"/>
                  </a:lnTo>
                  <a:lnTo>
                    <a:pt x="857" y="117"/>
                  </a:lnTo>
                  <a:lnTo>
                    <a:pt x="857" y="194"/>
                  </a:lnTo>
                  <a:lnTo>
                    <a:pt x="814" y="194"/>
                  </a:lnTo>
                  <a:close/>
                  <a:moveTo>
                    <a:pt x="954" y="35"/>
                  </a:moveTo>
                  <a:lnTo>
                    <a:pt x="954" y="1"/>
                  </a:lnTo>
                  <a:lnTo>
                    <a:pt x="997" y="1"/>
                  </a:lnTo>
                  <a:lnTo>
                    <a:pt x="997" y="35"/>
                  </a:lnTo>
                  <a:lnTo>
                    <a:pt x="954" y="35"/>
                  </a:lnTo>
                  <a:close/>
                  <a:moveTo>
                    <a:pt x="955" y="194"/>
                  </a:moveTo>
                  <a:lnTo>
                    <a:pt x="955" y="54"/>
                  </a:lnTo>
                  <a:lnTo>
                    <a:pt x="997" y="54"/>
                  </a:lnTo>
                  <a:lnTo>
                    <a:pt x="997" y="194"/>
                  </a:lnTo>
                  <a:lnTo>
                    <a:pt x="955" y="194"/>
                  </a:lnTo>
                  <a:close/>
                  <a:moveTo>
                    <a:pt x="1062" y="177"/>
                  </a:moveTo>
                  <a:lnTo>
                    <a:pt x="1062" y="194"/>
                  </a:lnTo>
                  <a:lnTo>
                    <a:pt x="1020" y="194"/>
                  </a:lnTo>
                  <a:lnTo>
                    <a:pt x="1020" y="0"/>
                  </a:lnTo>
                  <a:lnTo>
                    <a:pt x="1062" y="0"/>
                  </a:lnTo>
                  <a:lnTo>
                    <a:pt x="1062" y="76"/>
                  </a:lnTo>
                  <a:lnTo>
                    <a:pt x="1065" y="71"/>
                  </a:lnTo>
                  <a:lnTo>
                    <a:pt x="1070" y="66"/>
                  </a:lnTo>
                  <a:lnTo>
                    <a:pt x="1074" y="62"/>
                  </a:lnTo>
                  <a:lnTo>
                    <a:pt x="1079" y="59"/>
                  </a:lnTo>
                  <a:lnTo>
                    <a:pt x="1082" y="57"/>
                  </a:lnTo>
                  <a:lnTo>
                    <a:pt x="1085" y="56"/>
                  </a:lnTo>
                  <a:lnTo>
                    <a:pt x="1091" y="53"/>
                  </a:lnTo>
                  <a:lnTo>
                    <a:pt x="1097" y="52"/>
                  </a:lnTo>
                  <a:lnTo>
                    <a:pt x="1105" y="51"/>
                  </a:lnTo>
                  <a:lnTo>
                    <a:pt x="1111" y="52"/>
                  </a:lnTo>
                  <a:lnTo>
                    <a:pt x="1116" y="52"/>
                  </a:lnTo>
                  <a:lnTo>
                    <a:pt x="1122" y="54"/>
                  </a:lnTo>
                  <a:lnTo>
                    <a:pt x="1127" y="56"/>
                  </a:lnTo>
                  <a:lnTo>
                    <a:pt x="1131" y="58"/>
                  </a:lnTo>
                  <a:lnTo>
                    <a:pt x="1136" y="62"/>
                  </a:lnTo>
                  <a:lnTo>
                    <a:pt x="1140" y="65"/>
                  </a:lnTo>
                  <a:lnTo>
                    <a:pt x="1144" y="70"/>
                  </a:lnTo>
                  <a:lnTo>
                    <a:pt x="1147" y="74"/>
                  </a:lnTo>
                  <a:lnTo>
                    <a:pt x="1150" y="80"/>
                  </a:lnTo>
                  <a:lnTo>
                    <a:pt x="1152" y="86"/>
                  </a:lnTo>
                  <a:lnTo>
                    <a:pt x="1155" y="92"/>
                  </a:lnTo>
                  <a:lnTo>
                    <a:pt x="1156" y="99"/>
                  </a:lnTo>
                  <a:lnTo>
                    <a:pt x="1158" y="107"/>
                  </a:lnTo>
                  <a:lnTo>
                    <a:pt x="1158" y="115"/>
                  </a:lnTo>
                  <a:lnTo>
                    <a:pt x="1159" y="124"/>
                  </a:lnTo>
                  <a:lnTo>
                    <a:pt x="1158" y="133"/>
                  </a:lnTo>
                  <a:lnTo>
                    <a:pt x="1158" y="141"/>
                  </a:lnTo>
                  <a:lnTo>
                    <a:pt x="1156" y="148"/>
                  </a:lnTo>
                  <a:lnTo>
                    <a:pt x="1155" y="155"/>
                  </a:lnTo>
                  <a:lnTo>
                    <a:pt x="1154" y="159"/>
                  </a:lnTo>
                  <a:lnTo>
                    <a:pt x="1152" y="162"/>
                  </a:lnTo>
                  <a:lnTo>
                    <a:pt x="1150" y="168"/>
                  </a:lnTo>
                  <a:lnTo>
                    <a:pt x="1147" y="173"/>
                  </a:lnTo>
                  <a:lnTo>
                    <a:pt x="1143" y="178"/>
                  </a:lnTo>
                  <a:lnTo>
                    <a:pt x="1140" y="182"/>
                  </a:lnTo>
                  <a:lnTo>
                    <a:pt x="1136" y="186"/>
                  </a:lnTo>
                  <a:lnTo>
                    <a:pt x="1131" y="189"/>
                  </a:lnTo>
                  <a:lnTo>
                    <a:pt x="1126" y="191"/>
                  </a:lnTo>
                  <a:lnTo>
                    <a:pt x="1121" y="193"/>
                  </a:lnTo>
                  <a:lnTo>
                    <a:pt x="1116" y="195"/>
                  </a:lnTo>
                  <a:lnTo>
                    <a:pt x="1110" y="196"/>
                  </a:lnTo>
                  <a:lnTo>
                    <a:pt x="1104" y="196"/>
                  </a:lnTo>
                  <a:lnTo>
                    <a:pt x="1098" y="196"/>
                  </a:lnTo>
                  <a:lnTo>
                    <a:pt x="1091" y="195"/>
                  </a:lnTo>
                  <a:lnTo>
                    <a:pt x="1085" y="193"/>
                  </a:lnTo>
                  <a:lnTo>
                    <a:pt x="1080" y="191"/>
                  </a:lnTo>
                  <a:lnTo>
                    <a:pt x="1075" y="188"/>
                  </a:lnTo>
                  <a:lnTo>
                    <a:pt x="1070" y="185"/>
                  </a:lnTo>
                  <a:lnTo>
                    <a:pt x="1066" y="182"/>
                  </a:lnTo>
                  <a:lnTo>
                    <a:pt x="1062" y="177"/>
                  </a:lnTo>
                  <a:close/>
                  <a:moveTo>
                    <a:pt x="1116" y="124"/>
                  </a:moveTo>
                  <a:lnTo>
                    <a:pt x="1116" y="116"/>
                  </a:lnTo>
                  <a:lnTo>
                    <a:pt x="1115" y="108"/>
                  </a:lnTo>
                  <a:lnTo>
                    <a:pt x="1113" y="102"/>
                  </a:lnTo>
                  <a:lnTo>
                    <a:pt x="1110" y="96"/>
                  </a:lnTo>
                  <a:lnTo>
                    <a:pt x="1108" y="94"/>
                  </a:lnTo>
                  <a:lnTo>
                    <a:pt x="1106" y="92"/>
                  </a:lnTo>
                  <a:lnTo>
                    <a:pt x="1102" y="89"/>
                  </a:lnTo>
                  <a:lnTo>
                    <a:pt x="1096" y="87"/>
                  </a:lnTo>
                  <a:lnTo>
                    <a:pt x="1089" y="86"/>
                  </a:lnTo>
                  <a:lnTo>
                    <a:pt x="1085" y="86"/>
                  </a:lnTo>
                  <a:lnTo>
                    <a:pt x="1082" y="87"/>
                  </a:lnTo>
                  <a:lnTo>
                    <a:pt x="1078" y="89"/>
                  </a:lnTo>
                  <a:lnTo>
                    <a:pt x="1074" y="90"/>
                  </a:lnTo>
                  <a:lnTo>
                    <a:pt x="1068" y="95"/>
                  </a:lnTo>
                  <a:lnTo>
                    <a:pt x="1062" y="100"/>
                  </a:lnTo>
                  <a:lnTo>
                    <a:pt x="1062" y="151"/>
                  </a:lnTo>
                  <a:lnTo>
                    <a:pt x="1069" y="157"/>
                  </a:lnTo>
                  <a:lnTo>
                    <a:pt x="1072" y="159"/>
                  </a:lnTo>
                  <a:lnTo>
                    <a:pt x="1075" y="161"/>
                  </a:lnTo>
                  <a:lnTo>
                    <a:pt x="1082" y="163"/>
                  </a:lnTo>
                  <a:lnTo>
                    <a:pt x="1090" y="164"/>
                  </a:lnTo>
                  <a:lnTo>
                    <a:pt x="1096" y="164"/>
                  </a:lnTo>
                  <a:lnTo>
                    <a:pt x="1099" y="163"/>
                  </a:lnTo>
                  <a:lnTo>
                    <a:pt x="1101" y="162"/>
                  </a:lnTo>
                  <a:lnTo>
                    <a:pt x="1106" y="158"/>
                  </a:lnTo>
                  <a:lnTo>
                    <a:pt x="1108" y="156"/>
                  </a:lnTo>
                  <a:lnTo>
                    <a:pt x="1110" y="154"/>
                  </a:lnTo>
                  <a:lnTo>
                    <a:pt x="1113" y="148"/>
                  </a:lnTo>
                  <a:lnTo>
                    <a:pt x="1115" y="141"/>
                  </a:lnTo>
                  <a:lnTo>
                    <a:pt x="1116" y="133"/>
                  </a:lnTo>
                  <a:lnTo>
                    <a:pt x="1116" y="124"/>
                  </a:lnTo>
                  <a:close/>
                  <a:moveTo>
                    <a:pt x="1175" y="194"/>
                  </a:moveTo>
                  <a:lnTo>
                    <a:pt x="1175" y="54"/>
                  </a:lnTo>
                  <a:lnTo>
                    <a:pt x="1217" y="54"/>
                  </a:lnTo>
                  <a:lnTo>
                    <a:pt x="1217" y="78"/>
                  </a:lnTo>
                  <a:lnTo>
                    <a:pt x="1220" y="73"/>
                  </a:lnTo>
                  <a:lnTo>
                    <a:pt x="1224" y="68"/>
                  </a:lnTo>
                  <a:lnTo>
                    <a:pt x="1229" y="64"/>
                  </a:lnTo>
                  <a:lnTo>
                    <a:pt x="1234" y="60"/>
                  </a:lnTo>
                  <a:lnTo>
                    <a:pt x="1240" y="56"/>
                  </a:lnTo>
                  <a:lnTo>
                    <a:pt x="1247" y="54"/>
                  </a:lnTo>
                  <a:lnTo>
                    <a:pt x="1251" y="53"/>
                  </a:lnTo>
                  <a:lnTo>
                    <a:pt x="1255" y="52"/>
                  </a:lnTo>
                  <a:lnTo>
                    <a:pt x="1265" y="51"/>
                  </a:lnTo>
                  <a:lnTo>
                    <a:pt x="1265" y="89"/>
                  </a:lnTo>
                  <a:lnTo>
                    <a:pt x="1254" y="88"/>
                  </a:lnTo>
                  <a:lnTo>
                    <a:pt x="1248" y="88"/>
                  </a:lnTo>
                  <a:lnTo>
                    <a:pt x="1243" y="90"/>
                  </a:lnTo>
                  <a:lnTo>
                    <a:pt x="1237" y="91"/>
                  </a:lnTo>
                  <a:lnTo>
                    <a:pt x="1233" y="94"/>
                  </a:lnTo>
                  <a:lnTo>
                    <a:pt x="1228" y="97"/>
                  </a:lnTo>
                  <a:lnTo>
                    <a:pt x="1224" y="100"/>
                  </a:lnTo>
                  <a:lnTo>
                    <a:pt x="1220" y="103"/>
                  </a:lnTo>
                  <a:lnTo>
                    <a:pt x="1217" y="107"/>
                  </a:lnTo>
                  <a:lnTo>
                    <a:pt x="1217" y="194"/>
                  </a:lnTo>
                  <a:lnTo>
                    <a:pt x="1175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609510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Fib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17"/>
          <p:cNvSpPr>
            <a:spLocks noEditPoints="1"/>
          </p:cNvSpPr>
          <p:nvPr/>
        </p:nvSpPr>
        <p:spPr bwMode="auto">
          <a:xfrm>
            <a:off x="4164013" y="2416174"/>
            <a:ext cx="2227263" cy="312738"/>
          </a:xfrm>
          <a:custGeom>
            <a:avLst/>
            <a:gdLst>
              <a:gd name="T0" fmla="*/ 1339 w 1403"/>
              <a:gd name="T1" fmla="*/ 81 h 197"/>
              <a:gd name="T2" fmla="*/ 1365 w 1403"/>
              <a:gd name="T3" fmla="*/ 111 h 197"/>
              <a:gd name="T4" fmla="*/ 1293 w 1403"/>
              <a:gd name="T5" fmla="*/ 67 h 197"/>
              <a:gd name="T6" fmla="*/ 1361 w 1403"/>
              <a:gd name="T7" fmla="*/ 55 h 197"/>
              <a:gd name="T8" fmla="*/ 1401 w 1403"/>
              <a:gd name="T9" fmla="*/ 108 h 197"/>
              <a:gd name="T10" fmla="*/ 1331 w 1403"/>
              <a:gd name="T11" fmla="*/ 166 h 197"/>
              <a:gd name="T12" fmla="*/ 1384 w 1403"/>
              <a:gd name="T13" fmla="*/ 151 h 197"/>
              <a:gd name="T14" fmla="*/ 1333 w 1403"/>
              <a:gd name="T15" fmla="*/ 197 h 197"/>
              <a:gd name="T16" fmla="*/ 1275 w 1403"/>
              <a:gd name="T17" fmla="*/ 158 h 197"/>
              <a:gd name="T18" fmla="*/ 198 w 1403"/>
              <a:gd name="T19" fmla="*/ 193 h 197"/>
              <a:gd name="T20" fmla="*/ 39 w 1403"/>
              <a:gd name="T21" fmla="*/ 59 h 197"/>
              <a:gd name="T22" fmla="*/ 295 w 1403"/>
              <a:gd name="T23" fmla="*/ 83 h 197"/>
              <a:gd name="T24" fmla="*/ 257 w 1403"/>
              <a:gd name="T25" fmla="*/ 106 h 197"/>
              <a:gd name="T26" fmla="*/ 236 w 1403"/>
              <a:gd name="T27" fmla="*/ 69 h 197"/>
              <a:gd name="T28" fmla="*/ 301 w 1403"/>
              <a:gd name="T29" fmla="*/ 53 h 197"/>
              <a:gd name="T30" fmla="*/ 347 w 1403"/>
              <a:gd name="T31" fmla="*/ 107 h 197"/>
              <a:gd name="T32" fmla="*/ 276 w 1403"/>
              <a:gd name="T33" fmla="*/ 165 h 197"/>
              <a:gd name="T34" fmla="*/ 330 w 1403"/>
              <a:gd name="T35" fmla="*/ 150 h 197"/>
              <a:gd name="T36" fmla="*/ 279 w 1403"/>
              <a:gd name="T37" fmla="*/ 196 h 197"/>
              <a:gd name="T38" fmla="*/ 219 w 1403"/>
              <a:gd name="T39" fmla="*/ 158 h 197"/>
              <a:gd name="T40" fmla="*/ 416 w 1403"/>
              <a:gd name="T41" fmla="*/ 6 h 197"/>
              <a:gd name="T42" fmla="*/ 423 w 1403"/>
              <a:gd name="T43" fmla="*/ 162 h 197"/>
              <a:gd name="T44" fmla="*/ 408 w 1403"/>
              <a:gd name="T45" fmla="*/ 194 h 197"/>
              <a:gd name="T46" fmla="*/ 374 w 1403"/>
              <a:gd name="T47" fmla="*/ 154 h 197"/>
              <a:gd name="T48" fmla="*/ 524 w 1403"/>
              <a:gd name="T49" fmla="*/ 169 h 197"/>
              <a:gd name="T50" fmla="*/ 544 w 1403"/>
              <a:gd name="T51" fmla="*/ 148 h 197"/>
              <a:gd name="T52" fmla="*/ 476 w 1403"/>
              <a:gd name="T53" fmla="*/ 122 h 197"/>
              <a:gd name="T54" fmla="*/ 472 w 1403"/>
              <a:gd name="T55" fmla="*/ 72 h 197"/>
              <a:gd name="T56" fmla="*/ 519 w 1403"/>
              <a:gd name="T57" fmla="*/ 51 h 197"/>
              <a:gd name="T58" fmla="*/ 554 w 1403"/>
              <a:gd name="T59" fmla="*/ 88 h 197"/>
              <a:gd name="T60" fmla="*/ 506 w 1403"/>
              <a:gd name="T61" fmla="*/ 86 h 197"/>
              <a:gd name="T62" fmla="*/ 550 w 1403"/>
              <a:gd name="T63" fmla="*/ 111 h 197"/>
              <a:gd name="T64" fmla="*/ 585 w 1403"/>
              <a:gd name="T65" fmla="*/ 143 h 197"/>
              <a:gd name="T66" fmla="*/ 563 w 1403"/>
              <a:gd name="T67" fmla="*/ 188 h 197"/>
              <a:gd name="T68" fmla="*/ 485 w 1403"/>
              <a:gd name="T69" fmla="*/ 190 h 197"/>
              <a:gd name="T70" fmla="*/ 683 w 1403"/>
              <a:gd name="T71" fmla="*/ 126 h 197"/>
              <a:gd name="T72" fmla="*/ 637 w 1403"/>
              <a:gd name="T73" fmla="*/ 156 h 197"/>
              <a:gd name="T74" fmla="*/ 677 w 1403"/>
              <a:gd name="T75" fmla="*/ 157 h 197"/>
              <a:gd name="T76" fmla="*/ 616 w 1403"/>
              <a:gd name="T77" fmla="*/ 120 h 197"/>
              <a:gd name="T78" fmla="*/ 681 w 1403"/>
              <a:gd name="T79" fmla="*/ 90 h 197"/>
              <a:gd name="T80" fmla="*/ 629 w 1403"/>
              <a:gd name="T81" fmla="*/ 93 h 197"/>
              <a:gd name="T82" fmla="*/ 658 w 1403"/>
              <a:gd name="T83" fmla="*/ 51 h 197"/>
              <a:gd name="T84" fmla="*/ 717 w 1403"/>
              <a:gd name="T85" fmla="*/ 73 h 197"/>
              <a:gd name="T86" fmla="*/ 726 w 1403"/>
              <a:gd name="T87" fmla="*/ 187 h 197"/>
              <a:gd name="T88" fmla="*/ 662 w 1403"/>
              <a:gd name="T89" fmla="*/ 189 h 197"/>
              <a:gd name="T90" fmla="*/ 604 w 1403"/>
              <a:gd name="T91" fmla="*/ 183 h 197"/>
              <a:gd name="T92" fmla="*/ 618 w 1403"/>
              <a:gd name="T93" fmla="*/ 40 h 197"/>
              <a:gd name="T94" fmla="*/ 857 w 1403"/>
              <a:gd name="T95" fmla="*/ 194 h 197"/>
              <a:gd name="T96" fmla="*/ 955 w 1403"/>
              <a:gd name="T97" fmla="*/ 194 h 197"/>
              <a:gd name="T98" fmla="*/ 1082 w 1403"/>
              <a:gd name="T99" fmla="*/ 57 h 197"/>
              <a:gd name="T100" fmla="*/ 1140 w 1403"/>
              <a:gd name="T101" fmla="*/ 65 h 197"/>
              <a:gd name="T102" fmla="*/ 1158 w 1403"/>
              <a:gd name="T103" fmla="*/ 141 h 197"/>
              <a:gd name="T104" fmla="*/ 1126 w 1403"/>
              <a:gd name="T105" fmla="*/ 191 h 197"/>
              <a:gd name="T106" fmla="*/ 1066 w 1403"/>
              <a:gd name="T107" fmla="*/ 182 h 197"/>
              <a:gd name="T108" fmla="*/ 1089 w 1403"/>
              <a:gd name="T109" fmla="*/ 86 h 197"/>
              <a:gd name="T110" fmla="*/ 1082 w 1403"/>
              <a:gd name="T111" fmla="*/ 163 h 197"/>
              <a:gd name="T112" fmla="*/ 1116 w 1403"/>
              <a:gd name="T113" fmla="*/ 124 h 197"/>
              <a:gd name="T114" fmla="*/ 1251 w 1403"/>
              <a:gd name="T115" fmla="*/ 53 h 197"/>
              <a:gd name="T116" fmla="*/ 1220 w 1403"/>
              <a:gd name="T117" fmla="*/ 10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3" h="197">
                <a:moveTo>
                  <a:pt x="1365" y="111"/>
                </a:moveTo>
                <a:lnTo>
                  <a:pt x="1364" y="104"/>
                </a:lnTo>
                <a:lnTo>
                  <a:pt x="1362" y="98"/>
                </a:lnTo>
                <a:lnTo>
                  <a:pt x="1360" y="93"/>
                </a:lnTo>
                <a:lnTo>
                  <a:pt x="1357" y="89"/>
                </a:lnTo>
                <a:lnTo>
                  <a:pt x="1355" y="87"/>
                </a:lnTo>
                <a:lnTo>
                  <a:pt x="1353" y="85"/>
                </a:lnTo>
                <a:lnTo>
                  <a:pt x="1351" y="84"/>
                </a:lnTo>
                <a:lnTo>
                  <a:pt x="1349" y="83"/>
                </a:lnTo>
                <a:lnTo>
                  <a:pt x="1344" y="82"/>
                </a:lnTo>
                <a:lnTo>
                  <a:pt x="1339" y="81"/>
                </a:lnTo>
                <a:lnTo>
                  <a:pt x="1334" y="82"/>
                </a:lnTo>
                <a:lnTo>
                  <a:pt x="1329" y="83"/>
                </a:lnTo>
                <a:lnTo>
                  <a:pt x="1327" y="84"/>
                </a:lnTo>
                <a:lnTo>
                  <a:pt x="1325" y="85"/>
                </a:lnTo>
                <a:lnTo>
                  <a:pt x="1321" y="88"/>
                </a:lnTo>
                <a:lnTo>
                  <a:pt x="1318" y="92"/>
                </a:lnTo>
                <a:lnTo>
                  <a:pt x="1315" y="97"/>
                </a:lnTo>
                <a:lnTo>
                  <a:pt x="1313" y="103"/>
                </a:lnTo>
                <a:lnTo>
                  <a:pt x="1312" y="107"/>
                </a:lnTo>
                <a:lnTo>
                  <a:pt x="1311" y="111"/>
                </a:lnTo>
                <a:lnTo>
                  <a:pt x="1365" y="111"/>
                </a:lnTo>
                <a:close/>
                <a:moveTo>
                  <a:pt x="1269" y="124"/>
                </a:moveTo>
                <a:lnTo>
                  <a:pt x="1269" y="114"/>
                </a:lnTo>
                <a:lnTo>
                  <a:pt x="1270" y="105"/>
                </a:lnTo>
                <a:lnTo>
                  <a:pt x="1273" y="97"/>
                </a:lnTo>
                <a:lnTo>
                  <a:pt x="1275" y="90"/>
                </a:lnTo>
                <a:lnTo>
                  <a:pt x="1279" y="83"/>
                </a:lnTo>
                <a:lnTo>
                  <a:pt x="1283" y="77"/>
                </a:lnTo>
                <a:lnTo>
                  <a:pt x="1285" y="75"/>
                </a:lnTo>
                <a:lnTo>
                  <a:pt x="1288" y="72"/>
                </a:lnTo>
                <a:lnTo>
                  <a:pt x="1290" y="70"/>
                </a:lnTo>
                <a:lnTo>
                  <a:pt x="1293" y="67"/>
                </a:lnTo>
                <a:lnTo>
                  <a:pt x="1298" y="63"/>
                </a:lnTo>
                <a:lnTo>
                  <a:pt x="1304" y="60"/>
                </a:lnTo>
                <a:lnTo>
                  <a:pt x="1310" y="57"/>
                </a:lnTo>
                <a:lnTo>
                  <a:pt x="1316" y="55"/>
                </a:lnTo>
                <a:lnTo>
                  <a:pt x="1322" y="53"/>
                </a:lnTo>
                <a:lnTo>
                  <a:pt x="1327" y="52"/>
                </a:lnTo>
                <a:lnTo>
                  <a:pt x="1333" y="52"/>
                </a:lnTo>
                <a:lnTo>
                  <a:pt x="1339" y="51"/>
                </a:lnTo>
                <a:lnTo>
                  <a:pt x="1350" y="52"/>
                </a:lnTo>
                <a:lnTo>
                  <a:pt x="1355" y="53"/>
                </a:lnTo>
                <a:lnTo>
                  <a:pt x="1361" y="55"/>
                </a:lnTo>
                <a:lnTo>
                  <a:pt x="1366" y="57"/>
                </a:lnTo>
                <a:lnTo>
                  <a:pt x="1372" y="59"/>
                </a:lnTo>
                <a:lnTo>
                  <a:pt x="1377" y="62"/>
                </a:lnTo>
                <a:lnTo>
                  <a:pt x="1382" y="66"/>
                </a:lnTo>
                <a:lnTo>
                  <a:pt x="1386" y="71"/>
                </a:lnTo>
                <a:lnTo>
                  <a:pt x="1390" y="77"/>
                </a:lnTo>
                <a:lnTo>
                  <a:pt x="1394" y="83"/>
                </a:lnTo>
                <a:lnTo>
                  <a:pt x="1396" y="86"/>
                </a:lnTo>
                <a:lnTo>
                  <a:pt x="1397" y="90"/>
                </a:lnTo>
                <a:lnTo>
                  <a:pt x="1400" y="98"/>
                </a:lnTo>
                <a:lnTo>
                  <a:pt x="1401" y="108"/>
                </a:lnTo>
                <a:lnTo>
                  <a:pt x="1403" y="118"/>
                </a:lnTo>
                <a:lnTo>
                  <a:pt x="1403" y="129"/>
                </a:lnTo>
                <a:lnTo>
                  <a:pt x="1403" y="135"/>
                </a:lnTo>
                <a:lnTo>
                  <a:pt x="1310" y="135"/>
                </a:lnTo>
                <a:lnTo>
                  <a:pt x="1312" y="143"/>
                </a:lnTo>
                <a:lnTo>
                  <a:pt x="1313" y="147"/>
                </a:lnTo>
                <a:lnTo>
                  <a:pt x="1314" y="150"/>
                </a:lnTo>
                <a:lnTo>
                  <a:pt x="1317" y="156"/>
                </a:lnTo>
                <a:lnTo>
                  <a:pt x="1321" y="160"/>
                </a:lnTo>
                <a:lnTo>
                  <a:pt x="1326" y="163"/>
                </a:lnTo>
                <a:lnTo>
                  <a:pt x="1331" y="166"/>
                </a:lnTo>
                <a:lnTo>
                  <a:pt x="1337" y="167"/>
                </a:lnTo>
                <a:lnTo>
                  <a:pt x="1343" y="167"/>
                </a:lnTo>
                <a:lnTo>
                  <a:pt x="1349" y="167"/>
                </a:lnTo>
                <a:lnTo>
                  <a:pt x="1355" y="166"/>
                </a:lnTo>
                <a:lnTo>
                  <a:pt x="1361" y="164"/>
                </a:lnTo>
                <a:lnTo>
                  <a:pt x="1366" y="162"/>
                </a:lnTo>
                <a:lnTo>
                  <a:pt x="1371" y="160"/>
                </a:lnTo>
                <a:lnTo>
                  <a:pt x="1376" y="157"/>
                </a:lnTo>
                <a:lnTo>
                  <a:pt x="1381" y="154"/>
                </a:lnTo>
                <a:lnTo>
                  <a:pt x="1383" y="152"/>
                </a:lnTo>
                <a:lnTo>
                  <a:pt x="1384" y="151"/>
                </a:lnTo>
                <a:lnTo>
                  <a:pt x="1401" y="176"/>
                </a:lnTo>
                <a:lnTo>
                  <a:pt x="1394" y="181"/>
                </a:lnTo>
                <a:lnTo>
                  <a:pt x="1388" y="185"/>
                </a:lnTo>
                <a:lnTo>
                  <a:pt x="1381" y="189"/>
                </a:lnTo>
                <a:lnTo>
                  <a:pt x="1373" y="191"/>
                </a:lnTo>
                <a:lnTo>
                  <a:pt x="1369" y="193"/>
                </a:lnTo>
                <a:lnTo>
                  <a:pt x="1366" y="194"/>
                </a:lnTo>
                <a:lnTo>
                  <a:pt x="1357" y="195"/>
                </a:lnTo>
                <a:lnTo>
                  <a:pt x="1349" y="196"/>
                </a:lnTo>
                <a:lnTo>
                  <a:pt x="1340" y="197"/>
                </a:lnTo>
                <a:lnTo>
                  <a:pt x="1333" y="197"/>
                </a:lnTo>
                <a:lnTo>
                  <a:pt x="1326" y="196"/>
                </a:lnTo>
                <a:lnTo>
                  <a:pt x="1320" y="195"/>
                </a:lnTo>
                <a:lnTo>
                  <a:pt x="1313" y="193"/>
                </a:lnTo>
                <a:lnTo>
                  <a:pt x="1307" y="191"/>
                </a:lnTo>
                <a:lnTo>
                  <a:pt x="1301" y="188"/>
                </a:lnTo>
                <a:lnTo>
                  <a:pt x="1296" y="185"/>
                </a:lnTo>
                <a:lnTo>
                  <a:pt x="1291" y="181"/>
                </a:lnTo>
                <a:lnTo>
                  <a:pt x="1286" y="176"/>
                </a:lnTo>
                <a:lnTo>
                  <a:pt x="1282" y="171"/>
                </a:lnTo>
                <a:lnTo>
                  <a:pt x="1278" y="165"/>
                </a:lnTo>
                <a:lnTo>
                  <a:pt x="1275" y="158"/>
                </a:lnTo>
                <a:lnTo>
                  <a:pt x="1272" y="151"/>
                </a:lnTo>
                <a:lnTo>
                  <a:pt x="1270" y="143"/>
                </a:lnTo>
                <a:lnTo>
                  <a:pt x="1269" y="134"/>
                </a:lnTo>
                <a:lnTo>
                  <a:pt x="1269" y="124"/>
                </a:lnTo>
                <a:close/>
                <a:moveTo>
                  <a:pt x="0" y="193"/>
                </a:moveTo>
                <a:lnTo>
                  <a:pt x="0" y="0"/>
                </a:lnTo>
                <a:lnTo>
                  <a:pt x="56" y="0"/>
                </a:lnTo>
                <a:lnTo>
                  <a:pt x="99" y="142"/>
                </a:lnTo>
                <a:lnTo>
                  <a:pt x="140" y="0"/>
                </a:lnTo>
                <a:lnTo>
                  <a:pt x="198" y="0"/>
                </a:lnTo>
                <a:lnTo>
                  <a:pt x="198" y="193"/>
                </a:lnTo>
                <a:lnTo>
                  <a:pt x="157" y="193"/>
                </a:lnTo>
                <a:lnTo>
                  <a:pt x="157" y="61"/>
                </a:lnTo>
                <a:lnTo>
                  <a:pt x="151" y="84"/>
                </a:lnTo>
                <a:lnTo>
                  <a:pt x="148" y="94"/>
                </a:lnTo>
                <a:lnTo>
                  <a:pt x="145" y="104"/>
                </a:lnTo>
                <a:lnTo>
                  <a:pt x="116" y="193"/>
                </a:lnTo>
                <a:lnTo>
                  <a:pt x="79" y="193"/>
                </a:lnTo>
                <a:lnTo>
                  <a:pt x="50" y="104"/>
                </a:lnTo>
                <a:lnTo>
                  <a:pt x="44" y="84"/>
                </a:lnTo>
                <a:lnTo>
                  <a:pt x="41" y="73"/>
                </a:lnTo>
                <a:lnTo>
                  <a:pt x="39" y="59"/>
                </a:lnTo>
                <a:lnTo>
                  <a:pt x="38" y="193"/>
                </a:lnTo>
                <a:lnTo>
                  <a:pt x="0" y="193"/>
                </a:lnTo>
                <a:close/>
                <a:moveTo>
                  <a:pt x="311" y="110"/>
                </a:moveTo>
                <a:lnTo>
                  <a:pt x="310" y="103"/>
                </a:lnTo>
                <a:lnTo>
                  <a:pt x="308" y="97"/>
                </a:lnTo>
                <a:lnTo>
                  <a:pt x="306" y="92"/>
                </a:lnTo>
                <a:lnTo>
                  <a:pt x="303" y="88"/>
                </a:lnTo>
                <a:lnTo>
                  <a:pt x="301" y="86"/>
                </a:lnTo>
                <a:lnTo>
                  <a:pt x="299" y="85"/>
                </a:lnTo>
                <a:lnTo>
                  <a:pt x="297" y="84"/>
                </a:lnTo>
                <a:lnTo>
                  <a:pt x="295" y="83"/>
                </a:lnTo>
                <a:lnTo>
                  <a:pt x="290" y="81"/>
                </a:lnTo>
                <a:lnTo>
                  <a:pt x="284" y="81"/>
                </a:lnTo>
                <a:lnTo>
                  <a:pt x="279" y="81"/>
                </a:lnTo>
                <a:lnTo>
                  <a:pt x="275" y="83"/>
                </a:lnTo>
                <a:lnTo>
                  <a:pt x="273" y="84"/>
                </a:lnTo>
                <a:lnTo>
                  <a:pt x="271" y="85"/>
                </a:lnTo>
                <a:lnTo>
                  <a:pt x="267" y="88"/>
                </a:lnTo>
                <a:lnTo>
                  <a:pt x="263" y="92"/>
                </a:lnTo>
                <a:lnTo>
                  <a:pt x="261" y="97"/>
                </a:lnTo>
                <a:lnTo>
                  <a:pt x="258" y="103"/>
                </a:lnTo>
                <a:lnTo>
                  <a:pt x="257" y="106"/>
                </a:lnTo>
                <a:lnTo>
                  <a:pt x="257" y="110"/>
                </a:lnTo>
                <a:lnTo>
                  <a:pt x="311" y="110"/>
                </a:lnTo>
                <a:close/>
                <a:moveTo>
                  <a:pt x="213" y="124"/>
                </a:moveTo>
                <a:lnTo>
                  <a:pt x="214" y="114"/>
                </a:lnTo>
                <a:lnTo>
                  <a:pt x="215" y="105"/>
                </a:lnTo>
                <a:lnTo>
                  <a:pt x="217" y="97"/>
                </a:lnTo>
                <a:lnTo>
                  <a:pt x="220" y="89"/>
                </a:lnTo>
                <a:lnTo>
                  <a:pt x="224" y="83"/>
                </a:lnTo>
                <a:lnTo>
                  <a:pt x="228" y="77"/>
                </a:lnTo>
                <a:lnTo>
                  <a:pt x="234" y="72"/>
                </a:lnTo>
                <a:lnTo>
                  <a:pt x="236" y="69"/>
                </a:lnTo>
                <a:lnTo>
                  <a:pt x="239" y="67"/>
                </a:lnTo>
                <a:lnTo>
                  <a:pt x="244" y="63"/>
                </a:lnTo>
                <a:lnTo>
                  <a:pt x="250" y="60"/>
                </a:lnTo>
                <a:lnTo>
                  <a:pt x="255" y="57"/>
                </a:lnTo>
                <a:lnTo>
                  <a:pt x="261" y="55"/>
                </a:lnTo>
                <a:lnTo>
                  <a:pt x="267" y="53"/>
                </a:lnTo>
                <a:lnTo>
                  <a:pt x="273" y="52"/>
                </a:lnTo>
                <a:lnTo>
                  <a:pt x="279" y="51"/>
                </a:lnTo>
                <a:lnTo>
                  <a:pt x="284" y="51"/>
                </a:lnTo>
                <a:lnTo>
                  <a:pt x="295" y="52"/>
                </a:lnTo>
                <a:lnTo>
                  <a:pt x="301" y="53"/>
                </a:lnTo>
                <a:lnTo>
                  <a:pt x="307" y="54"/>
                </a:lnTo>
                <a:lnTo>
                  <a:pt x="312" y="56"/>
                </a:lnTo>
                <a:lnTo>
                  <a:pt x="317" y="59"/>
                </a:lnTo>
                <a:lnTo>
                  <a:pt x="322" y="62"/>
                </a:lnTo>
                <a:lnTo>
                  <a:pt x="327" y="66"/>
                </a:lnTo>
                <a:lnTo>
                  <a:pt x="332" y="71"/>
                </a:lnTo>
                <a:lnTo>
                  <a:pt x="336" y="76"/>
                </a:lnTo>
                <a:lnTo>
                  <a:pt x="340" y="83"/>
                </a:lnTo>
                <a:lnTo>
                  <a:pt x="343" y="90"/>
                </a:lnTo>
                <a:lnTo>
                  <a:pt x="345" y="98"/>
                </a:lnTo>
                <a:lnTo>
                  <a:pt x="347" y="107"/>
                </a:lnTo>
                <a:lnTo>
                  <a:pt x="348" y="117"/>
                </a:lnTo>
                <a:lnTo>
                  <a:pt x="349" y="129"/>
                </a:lnTo>
                <a:lnTo>
                  <a:pt x="349" y="135"/>
                </a:lnTo>
                <a:lnTo>
                  <a:pt x="256" y="135"/>
                </a:lnTo>
                <a:lnTo>
                  <a:pt x="257" y="143"/>
                </a:lnTo>
                <a:lnTo>
                  <a:pt x="258" y="146"/>
                </a:lnTo>
                <a:lnTo>
                  <a:pt x="260" y="150"/>
                </a:lnTo>
                <a:lnTo>
                  <a:pt x="263" y="155"/>
                </a:lnTo>
                <a:lnTo>
                  <a:pt x="267" y="159"/>
                </a:lnTo>
                <a:lnTo>
                  <a:pt x="271" y="163"/>
                </a:lnTo>
                <a:lnTo>
                  <a:pt x="276" y="165"/>
                </a:lnTo>
                <a:lnTo>
                  <a:pt x="282" y="166"/>
                </a:lnTo>
                <a:lnTo>
                  <a:pt x="289" y="167"/>
                </a:lnTo>
                <a:lnTo>
                  <a:pt x="295" y="166"/>
                </a:lnTo>
                <a:lnTo>
                  <a:pt x="301" y="165"/>
                </a:lnTo>
                <a:lnTo>
                  <a:pt x="306" y="164"/>
                </a:lnTo>
                <a:lnTo>
                  <a:pt x="312" y="162"/>
                </a:lnTo>
                <a:lnTo>
                  <a:pt x="317" y="159"/>
                </a:lnTo>
                <a:lnTo>
                  <a:pt x="322" y="156"/>
                </a:lnTo>
                <a:lnTo>
                  <a:pt x="326" y="153"/>
                </a:lnTo>
                <a:lnTo>
                  <a:pt x="328" y="152"/>
                </a:lnTo>
                <a:lnTo>
                  <a:pt x="330" y="150"/>
                </a:lnTo>
                <a:lnTo>
                  <a:pt x="346" y="175"/>
                </a:lnTo>
                <a:lnTo>
                  <a:pt x="340" y="180"/>
                </a:lnTo>
                <a:lnTo>
                  <a:pt x="333" y="184"/>
                </a:lnTo>
                <a:lnTo>
                  <a:pt x="326" y="188"/>
                </a:lnTo>
                <a:lnTo>
                  <a:pt x="319" y="191"/>
                </a:lnTo>
                <a:lnTo>
                  <a:pt x="315" y="192"/>
                </a:lnTo>
                <a:lnTo>
                  <a:pt x="311" y="193"/>
                </a:lnTo>
                <a:lnTo>
                  <a:pt x="303" y="195"/>
                </a:lnTo>
                <a:lnTo>
                  <a:pt x="294" y="196"/>
                </a:lnTo>
                <a:lnTo>
                  <a:pt x="286" y="196"/>
                </a:lnTo>
                <a:lnTo>
                  <a:pt x="279" y="196"/>
                </a:lnTo>
                <a:lnTo>
                  <a:pt x="272" y="195"/>
                </a:lnTo>
                <a:lnTo>
                  <a:pt x="265" y="194"/>
                </a:lnTo>
                <a:lnTo>
                  <a:pt x="259" y="192"/>
                </a:lnTo>
                <a:lnTo>
                  <a:pt x="253" y="190"/>
                </a:lnTo>
                <a:lnTo>
                  <a:pt x="247" y="187"/>
                </a:lnTo>
                <a:lnTo>
                  <a:pt x="241" y="184"/>
                </a:lnTo>
                <a:lnTo>
                  <a:pt x="236" y="180"/>
                </a:lnTo>
                <a:lnTo>
                  <a:pt x="232" y="176"/>
                </a:lnTo>
                <a:lnTo>
                  <a:pt x="226" y="170"/>
                </a:lnTo>
                <a:lnTo>
                  <a:pt x="223" y="164"/>
                </a:lnTo>
                <a:lnTo>
                  <a:pt x="219" y="158"/>
                </a:lnTo>
                <a:lnTo>
                  <a:pt x="217" y="150"/>
                </a:lnTo>
                <a:lnTo>
                  <a:pt x="215" y="142"/>
                </a:lnTo>
                <a:lnTo>
                  <a:pt x="214" y="133"/>
                </a:lnTo>
                <a:lnTo>
                  <a:pt x="213" y="124"/>
                </a:lnTo>
                <a:close/>
                <a:moveTo>
                  <a:pt x="374" y="154"/>
                </a:moveTo>
                <a:lnTo>
                  <a:pt x="374" y="84"/>
                </a:lnTo>
                <a:lnTo>
                  <a:pt x="351" y="84"/>
                </a:lnTo>
                <a:lnTo>
                  <a:pt x="351" y="54"/>
                </a:lnTo>
                <a:lnTo>
                  <a:pt x="374" y="54"/>
                </a:lnTo>
                <a:lnTo>
                  <a:pt x="374" y="6"/>
                </a:lnTo>
                <a:lnTo>
                  <a:pt x="416" y="6"/>
                </a:lnTo>
                <a:lnTo>
                  <a:pt x="416" y="54"/>
                </a:lnTo>
                <a:lnTo>
                  <a:pt x="452" y="54"/>
                </a:lnTo>
                <a:lnTo>
                  <a:pt x="452" y="84"/>
                </a:lnTo>
                <a:lnTo>
                  <a:pt x="416" y="84"/>
                </a:lnTo>
                <a:lnTo>
                  <a:pt x="416" y="145"/>
                </a:lnTo>
                <a:lnTo>
                  <a:pt x="417" y="150"/>
                </a:lnTo>
                <a:lnTo>
                  <a:pt x="417" y="152"/>
                </a:lnTo>
                <a:lnTo>
                  <a:pt x="417" y="154"/>
                </a:lnTo>
                <a:lnTo>
                  <a:pt x="418" y="158"/>
                </a:lnTo>
                <a:lnTo>
                  <a:pt x="420" y="160"/>
                </a:lnTo>
                <a:lnTo>
                  <a:pt x="423" y="162"/>
                </a:lnTo>
                <a:lnTo>
                  <a:pt x="426" y="163"/>
                </a:lnTo>
                <a:lnTo>
                  <a:pt x="431" y="164"/>
                </a:lnTo>
                <a:lnTo>
                  <a:pt x="436" y="164"/>
                </a:lnTo>
                <a:lnTo>
                  <a:pt x="443" y="164"/>
                </a:lnTo>
                <a:lnTo>
                  <a:pt x="450" y="163"/>
                </a:lnTo>
                <a:lnTo>
                  <a:pt x="450" y="193"/>
                </a:lnTo>
                <a:lnTo>
                  <a:pt x="445" y="194"/>
                </a:lnTo>
                <a:lnTo>
                  <a:pt x="438" y="194"/>
                </a:lnTo>
                <a:lnTo>
                  <a:pt x="422" y="195"/>
                </a:lnTo>
                <a:lnTo>
                  <a:pt x="415" y="195"/>
                </a:lnTo>
                <a:lnTo>
                  <a:pt x="408" y="194"/>
                </a:lnTo>
                <a:lnTo>
                  <a:pt x="397" y="192"/>
                </a:lnTo>
                <a:lnTo>
                  <a:pt x="393" y="191"/>
                </a:lnTo>
                <a:lnTo>
                  <a:pt x="389" y="189"/>
                </a:lnTo>
                <a:lnTo>
                  <a:pt x="385" y="187"/>
                </a:lnTo>
                <a:lnTo>
                  <a:pt x="383" y="184"/>
                </a:lnTo>
                <a:lnTo>
                  <a:pt x="380" y="182"/>
                </a:lnTo>
                <a:lnTo>
                  <a:pt x="379" y="178"/>
                </a:lnTo>
                <a:lnTo>
                  <a:pt x="377" y="175"/>
                </a:lnTo>
                <a:lnTo>
                  <a:pt x="376" y="171"/>
                </a:lnTo>
                <a:lnTo>
                  <a:pt x="375" y="163"/>
                </a:lnTo>
                <a:lnTo>
                  <a:pt x="374" y="154"/>
                </a:lnTo>
                <a:close/>
                <a:moveTo>
                  <a:pt x="459" y="175"/>
                </a:moveTo>
                <a:lnTo>
                  <a:pt x="476" y="151"/>
                </a:lnTo>
                <a:lnTo>
                  <a:pt x="481" y="155"/>
                </a:lnTo>
                <a:lnTo>
                  <a:pt x="486" y="159"/>
                </a:lnTo>
                <a:lnTo>
                  <a:pt x="489" y="160"/>
                </a:lnTo>
                <a:lnTo>
                  <a:pt x="492" y="162"/>
                </a:lnTo>
                <a:lnTo>
                  <a:pt x="498" y="164"/>
                </a:lnTo>
                <a:lnTo>
                  <a:pt x="505" y="166"/>
                </a:lnTo>
                <a:lnTo>
                  <a:pt x="511" y="168"/>
                </a:lnTo>
                <a:lnTo>
                  <a:pt x="518" y="169"/>
                </a:lnTo>
                <a:lnTo>
                  <a:pt x="524" y="169"/>
                </a:lnTo>
                <a:lnTo>
                  <a:pt x="529" y="169"/>
                </a:lnTo>
                <a:lnTo>
                  <a:pt x="533" y="168"/>
                </a:lnTo>
                <a:lnTo>
                  <a:pt x="537" y="167"/>
                </a:lnTo>
                <a:lnTo>
                  <a:pt x="540" y="166"/>
                </a:lnTo>
                <a:lnTo>
                  <a:pt x="543" y="164"/>
                </a:lnTo>
                <a:lnTo>
                  <a:pt x="545" y="162"/>
                </a:lnTo>
                <a:lnTo>
                  <a:pt x="546" y="159"/>
                </a:lnTo>
                <a:lnTo>
                  <a:pt x="546" y="156"/>
                </a:lnTo>
                <a:lnTo>
                  <a:pt x="546" y="152"/>
                </a:lnTo>
                <a:lnTo>
                  <a:pt x="545" y="149"/>
                </a:lnTo>
                <a:lnTo>
                  <a:pt x="544" y="148"/>
                </a:lnTo>
                <a:lnTo>
                  <a:pt x="543" y="147"/>
                </a:lnTo>
                <a:lnTo>
                  <a:pt x="540" y="145"/>
                </a:lnTo>
                <a:lnTo>
                  <a:pt x="537" y="143"/>
                </a:lnTo>
                <a:lnTo>
                  <a:pt x="532" y="142"/>
                </a:lnTo>
                <a:lnTo>
                  <a:pt x="520" y="139"/>
                </a:lnTo>
                <a:lnTo>
                  <a:pt x="510" y="137"/>
                </a:lnTo>
                <a:lnTo>
                  <a:pt x="500" y="135"/>
                </a:lnTo>
                <a:lnTo>
                  <a:pt x="491" y="132"/>
                </a:lnTo>
                <a:lnTo>
                  <a:pt x="483" y="127"/>
                </a:lnTo>
                <a:lnTo>
                  <a:pt x="479" y="125"/>
                </a:lnTo>
                <a:lnTo>
                  <a:pt x="476" y="122"/>
                </a:lnTo>
                <a:lnTo>
                  <a:pt x="473" y="119"/>
                </a:lnTo>
                <a:lnTo>
                  <a:pt x="470" y="115"/>
                </a:lnTo>
                <a:lnTo>
                  <a:pt x="468" y="111"/>
                </a:lnTo>
                <a:lnTo>
                  <a:pt x="467" y="106"/>
                </a:lnTo>
                <a:lnTo>
                  <a:pt x="466" y="101"/>
                </a:lnTo>
                <a:lnTo>
                  <a:pt x="465" y="95"/>
                </a:lnTo>
                <a:lnTo>
                  <a:pt x="466" y="90"/>
                </a:lnTo>
                <a:lnTo>
                  <a:pt x="466" y="85"/>
                </a:lnTo>
                <a:lnTo>
                  <a:pt x="468" y="81"/>
                </a:lnTo>
                <a:lnTo>
                  <a:pt x="469" y="76"/>
                </a:lnTo>
                <a:lnTo>
                  <a:pt x="472" y="72"/>
                </a:lnTo>
                <a:lnTo>
                  <a:pt x="474" y="69"/>
                </a:lnTo>
                <a:lnTo>
                  <a:pt x="477" y="66"/>
                </a:lnTo>
                <a:lnTo>
                  <a:pt x="481" y="63"/>
                </a:lnTo>
                <a:lnTo>
                  <a:pt x="485" y="60"/>
                </a:lnTo>
                <a:lnTo>
                  <a:pt x="489" y="58"/>
                </a:lnTo>
                <a:lnTo>
                  <a:pt x="493" y="56"/>
                </a:lnTo>
                <a:lnTo>
                  <a:pt x="498" y="54"/>
                </a:lnTo>
                <a:lnTo>
                  <a:pt x="503" y="53"/>
                </a:lnTo>
                <a:lnTo>
                  <a:pt x="508" y="52"/>
                </a:lnTo>
                <a:lnTo>
                  <a:pt x="514" y="51"/>
                </a:lnTo>
                <a:lnTo>
                  <a:pt x="519" y="51"/>
                </a:lnTo>
                <a:lnTo>
                  <a:pt x="530" y="51"/>
                </a:lnTo>
                <a:lnTo>
                  <a:pt x="539" y="52"/>
                </a:lnTo>
                <a:lnTo>
                  <a:pt x="547" y="54"/>
                </a:lnTo>
                <a:lnTo>
                  <a:pt x="555" y="56"/>
                </a:lnTo>
                <a:lnTo>
                  <a:pt x="562" y="59"/>
                </a:lnTo>
                <a:lnTo>
                  <a:pt x="569" y="62"/>
                </a:lnTo>
                <a:lnTo>
                  <a:pt x="575" y="66"/>
                </a:lnTo>
                <a:lnTo>
                  <a:pt x="581" y="71"/>
                </a:lnTo>
                <a:lnTo>
                  <a:pt x="564" y="94"/>
                </a:lnTo>
                <a:lnTo>
                  <a:pt x="559" y="91"/>
                </a:lnTo>
                <a:lnTo>
                  <a:pt x="554" y="88"/>
                </a:lnTo>
                <a:lnTo>
                  <a:pt x="548" y="85"/>
                </a:lnTo>
                <a:lnTo>
                  <a:pt x="543" y="83"/>
                </a:lnTo>
                <a:lnTo>
                  <a:pt x="533" y="80"/>
                </a:lnTo>
                <a:lnTo>
                  <a:pt x="528" y="79"/>
                </a:lnTo>
                <a:lnTo>
                  <a:pt x="523" y="79"/>
                </a:lnTo>
                <a:lnTo>
                  <a:pt x="519" y="79"/>
                </a:lnTo>
                <a:lnTo>
                  <a:pt x="515" y="80"/>
                </a:lnTo>
                <a:lnTo>
                  <a:pt x="512" y="81"/>
                </a:lnTo>
                <a:lnTo>
                  <a:pt x="509" y="82"/>
                </a:lnTo>
                <a:lnTo>
                  <a:pt x="507" y="84"/>
                </a:lnTo>
                <a:lnTo>
                  <a:pt x="506" y="86"/>
                </a:lnTo>
                <a:lnTo>
                  <a:pt x="505" y="89"/>
                </a:lnTo>
                <a:lnTo>
                  <a:pt x="504" y="91"/>
                </a:lnTo>
                <a:lnTo>
                  <a:pt x="505" y="94"/>
                </a:lnTo>
                <a:lnTo>
                  <a:pt x="506" y="97"/>
                </a:lnTo>
                <a:lnTo>
                  <a:pt x="508" y="99"/>
                </a:lnTo>
                <a:lnTo>
                  <a:pt x="510" y="101"/>
                </a:lnTo>
                <a:lnTo>
                  <a:pt x="514" y="102"/>
                </a:lnTo>
                <a:lnTo>
                  <a:pt x="518" y="104"/>
                </a:lnTo>
                <a:lnTo>
                  <a:pt x="529" y="106"/>
                </a:lnTo>
                <a:lnTo>
                  <a:pt x="539" y="108"/>
                </a:lnTo>
                <a:lnTo>
                  <a:pt x="550" y="111"/>
                </a:lnTo>
                <a:lnTo>
                  <a:pt x="554" y="112"/>
                </a:lnTo>
                <a:lnTo>
                  <a:pt x="559" y="114"/>
                </a:lnTo>
                <a:lnTo>
                  <a:pt x="564" y="115"/>
                </a:lnTo>
                <a:lnTo>
                  <a:pt x="568" y="118"/>
                </a:lnTo>
                <a:lnTo>
                  <a:pt x="572" y="120"/>
                </a:lnTo>
                <a:lnTo>
                  <a:pt x="575" y="123"/>
                </a:lnTo>
                <a:lnTo>
                  <a:pt x="578" y="126"/>
                </a:lnTo>
                <a:lnTo>
                  <a:pt x="581" y="130"/>
                </a:lnTo>
                <a:lnTo>
                  <a:pt x="583" y="134"/>
                </a:lnTo>
                <a:lnTo>
                  <a:pt x="584" y="138"/>
                </a:lnTo>
                <a:lnTo>
                  <a:pt x="585" y="143"/>
                </a:lnTo>
                <a:lnTo>
                  <a:pt x="586" y="149"/>
                </a:lnTo>
                <a:lnTo>
                  <a:pt x="585" y="155"/>
                </a:lnTo>
                <a:lnTo>
                  <a:pt x="584" y="161"/>
                </a:lnTo>
                <a:lnTo>
                  <a:pt x="583" y="166"/>
                </a:lnTo>
                <a:lnTo>
                  <a:pt x="581" y="171"/>
                </a:lnTo>
                <a:lnTo>
                  <a:pt x="578" y="175"/>
                </a:lnTo>
                <a:lnTo>
                  <a:pt x="576" y="177"/>
                </a:lnTo>
                <a:lnTo>
                  <a:pt x="575" y="179"/>
                </a:lnTo>
                <a:lnTo>
                  <a:pt x="571" y="182"/>
                </a:lnTo>
                <a:lnTo>
                  <a:pt x="567" y="185"/>
                </a:lnTo>
                <a:lnTo>
                  <a:pt x="563" y="188"/>
                </a:lnTo>
                <a:lnTo>
                  <a:pt x="558" y="190"/>
                </a:lnTo>
                <a:lnTo>
                  <a:pt x="553" y="192"/>
                </a:lnTo>
                <a:lnTo>
                  <a:pt x="547" y="194"/>
                </a:lnTo>
                <a:lnTo>
                  <a:pt x="542" y="195"/>
                </a:lnTo>
                <a:lnTo>
                  <a:pt x="536" y="195"/>
                </a:lnTo>
                <a:lnTo>
                  <a:pt x="530" y="196"/>
                </a:lnTo>
                <a:lnTo>
                  <a:pt x="524" y="196"/>
                </a:lnTo>
                <a:lnTo>
                  <a:pt x="513" y="196"/>
                </a:lnTo>
                <a:lnTo>
                  <a:pt x="503" y="194"/>
                </a:lnTo>
                <a:lnTo>
                  <a:pt x="494" y="193"/>
                </a:lnTo>
                <a:lnTo>
                  <a:pt x="485" y="190"/>
                </a:lnTo>
                <a:lnTo>
                  <a:pt x="478" y="187"/>
                </a:lnTo>
                <a:lnTo>
                  <a:pt x="471" y="183"/>
                </a:lnTo>
                <a:lnTo>
                  <a:pt x="465" y="179"/>
                </a:lnTo>
                <a:lnTo>
                  <a:pt x="459" y="175"/>
                </a:lnTo>
                <a:close/>
                <a:moveTo>
                  <a:pt x="674" y="2"/>
                </a:moveTo>
                <a:lnTo>
                  <a:pt x="709" y="2"/>
                </a:lnTo>
                <a:lnTo>
                  <a:pt x="709" y="40"/>
                </a:lnTo>
                <a:lnTo>
                  <a:pt x="674" y="40"/>
                </a:lnTo>
                <a:lnTo>
                  <a:pt x="674" y="2"/>
                </a:lnTo>
                <a:close/>
                <a:moveTo>
                  <a:pt x="683" y="152"/>
                </a:moveTo>
                <a:lnTo>
                  <a:pt x="683" y="126"/>
                </a:lnTo>
                <a:lnTo>
                  <a:pt x="672" y="127"/>
                </a:lnTo>
                <a:lnTo>
                  <a:pt x="662" y="129"/>
                </a:lnTo>
                <a:lnTo>
                  <a:pt x="654" y="132"/>
                </a:lnTo>
                <a:lnTo>
                  <a:pt x="647" y="135"/>
                </a:lnTo>
                <a:lnTo>
                  <a:pt x="642" y="138"/>
                </a:lnTo>
                <a:lnTo>
                  <a:pt x="639" y="142"/>
                </a:lnTo>
                <a:lnTo>
                  <a:pt x="637" y="144"/>
                </a:lnTo>
                <a:lnTo>
                  <a:pt x="637" y="146"/>
                </a:lnTo>
                <a:lnTo>
                  <a:pt x="636" y="150"/>
                </a:lnTo>
                <a:lnTo>
                  <a:pt x="636" y="153"/>
                </a:lnTo>
                <a:lnTo>
                  <a:pt x="637" y="156"/>
                </a:lnTo>
                <a:lnTo>
                  <a:pt x="638" y="158"/>
                </a:lnTo>
                <a:lnTo>
                  <a:pt x="640" y="160"/>
                </a:lnTo>
                <a:lnTo>
                  <a:pt x="642" y="162"/>
                </a:lnTo>
                <a:lnTo>
                  <a:pt x="645" y="163"/>
                </a:lnTo>
                <a:lnTo>
                  <a:pt x="651" y="164"/>
                </a:lnTo>
                <a:lnTo>
                  <a:pt x="657" y="163"/>
                </a:lnTo>
                <a:lnTo>
                  <a:pt x="662" y="163"/>
                </a:lnTo>
                <a:lnTo>
                  <a:pt x="666" y="162"/>
                </a:lnTo>
                <a:lnTo>
                  <a:pt x="670" y="160"/>
                </a:lnTo>
                <a:lnTo>
                  <a:pt x="674" y="159"/>
                </a:lnTo>
                <a:lnTo>
                  <a:pt x="677" y="157"/>
                </a:lnTo>
                <a:lnTo>
                  <a:pt x="680" y="154"/>
                </a:lnTo>
                <a:lnTo>
                  <a:pt x="683" y="152"/>
                </a:lnTo>
                <a:close/>
                <a:moveTo>
                  <a:pt x="595" y="158"/>
                </a:moveTo>
                <a:lnTo>
                  <a:pt x="595" y="152"/>
                </a:lnTo>
                <a:lnTo>
                  <a:pt x="596" y="146"/>
                </a:lnTo>
                <a:lnTo>
                  <a:pt x="598" y="141"/>
                </a:lnTo>
                <a:lnTo>
                  <a:pt x="600" y="136"/>
                </a:lnTo>
                <a:lnTo>
                  <a:pt x="603" y="132"/>
                </a:lnTo>
                <a:lnTo>
                  <a:pt x="607" y="127"/>
                </a:lnTo>
                <a:lnTo>
                  <a:pt x="611" y="124"/>
                </a:lnTo>
                <a:lnTo>
                  <a:pt x="616" y="120"/>
                </a:lnTo>
                <a:lnTo>
                  <a:pt x="622" y="117"/>
                </a:lnTo>
                <a:lnTo>
                  <a:pt x="628" y="114"/>
                </a:lnTo>
                <a:lnTo>
                  <a:pt x="636" y="111"/>
                </a:lnTo>
                <a:lnTo>
                  <a:pt x="644" y="109"/>
                </a:lnTo>
                <a:lnTo>
                  <a:pt x="652" y="107"/>
                </a:lnTo>
                <a:lnTo>
                  <a:pt x="662" y="105"/>
                </a:lnTo>
                <a:lnTo>
                  <a:pt x="683" y="103"/>
                </a:lnTo>
                <a:lnTo>
                  <a:pt x="683" y="99"/>
                </a:lnTo>
                <a:lnTo>
                  <a:pt x="683" y="96"/>
                </a:lnTo>
                <a:lnTo>
                  <a:pt x="682" y="92"/>
                </a:lnTo>
                <a:lnTo>
                  <a:pt x="681" y="90"/>
                </a:lnTo>
                <a:lnTo>
                  <a:pt x="679" y="87"/>
                </a:lnTo>
                <a:lnTo>
                  <a:pt x="676" y="85"/>
                </a:lnTo>
                <a:lnTo>
                  <a:pt x="673" y="84"/>
                </a:lnTo>
                <a:lnTo>
                  <a:pt x="669" y="83"/>
                </a:lnTo>
                <a:lnTo>
                  <a:pt x="664" y="83"/>
                </a:lnTo>
                <a:lnTo>
                  <a:pt x="658" y="83"/>
                </a:lnTo>
                <a:lnTo>
                  <a:pt x="652" y="84"/>
                </a:lnTo>
                <a:lnTo>
                  <a:pt x="646" y="85"/>
                </a:lnTo>
                <a:lnTo>
                  <a:pt x="640" y="87"/>
                </a:lnTo>
                <a:lnTo>
                  <a:pt x="634" y="90"/>
                </a:lnTo>
                <a:lnTo>
                  <a:pt x="629" y="93"/>
                </a:lnTo>
                <a:lnTo>
                  <a:pt x="624" y="96"/>
                </a:lnTo>
                <a:lnTo>
                  <a:pt x="619" y="100"/>
                </a:lnTo>
                <a:lnTo>
                  <a:pt x="601" y="76"/>
                </a:lnTo>
                <a:lnTo>
                  <a:pt x="606" y="71"/>
                </a:lnTo>
                <a:lnTo>
                  <a:pt x="613" y="67"/>
                </a:lnTo>
                <a:lnTo>
                  <a:pt x="620" y="62"/>
                </a:lnTo>
                <a:lnTo>
                  <a:pt x="628" y="59"/>
                </a:lnTo>
                <a:lnTo>
                  <a:pt x="637" y="55"/>
                </a:lnTo>
                <a:lnTo>
                  <a:pt x="647" y="53"/>
                </a:lnTo>
                <a:lnTo>
                  <a:pt x="652" y="52"/>
                </a:lnTo>
                <a:lnTo>
                  <a:pt x="658" y="51"/>
                </a:lnTo>
                <a:lnTo>
                  <a:pt x="670" y="51"/>
                </a:lnTo>
                <a:lnTo>
                  <a:pt x="677" y="51"/>
                </a:lnTo>
                <a:lnTo>
                  <a:pt x="684" y="52"/>
                </a:lnTo>
                <a:lnTo>
                  <a:pt x="690" y="53"/>
                </a:lnTo>
                <a:lnTo>
                  <a:pt x="695" y="54"/>
                </a:lnTo>
                <a:lnTo>
                  <a:pt x="700" y="56"/>
                </a:lnTo>
                <a:lnTo>
                  <a:pt x="704" y="59"/>
                </a:lnTo>
                <a:lnTo>
                  <a:pt x="708" y="62"/>
                </a:lnTo>
                <a:lnTo>
                  <a:pt x="712" y="65"/>
                </a:lnTo>
                <a:lnTo>
                  <a:pt x="715" y="68"/>
                </a:lnTo>
                <a:lnTo>
                  <a:pt x="717" y="73"/>
                </a:lnTo>
                <a:lnTo>
                  <a:pt x="720" y="77"/>
                </a:lnTo>
                <a:lnTo>
                  <a:pt x="721" y="82"/>
                </a:lnTo>
                <a:lnTo>
                  <a:pt x="723" y="87"/>
                </a:lnTo>
                <a:lnTo>
                  <a:pt x="724" y="93"/>
                </a:lnTo>
                <a:lnTo>
                  <a:pt x="724" y="99"/>
                </a:lnTo>
                <a:lnTo>
                  <a:pt x="724" y="106"/>
                </a:lnTo>
                <a:lnTo>
                  <a:pt x="724" y="159"/>
                </a:lnTo>
                <a:lnTo>
                  <a:pt x="725" y="171"/>
                </a:lnTo>
                <a:lnTo>
                  <a:pt x="725" y="175"/>
                </a:lnTo>
                <a:lnTo>
                  <a:pt x="725" y="180"/>
                </a:lnTo>
                <a:lnTo>
                  <a:pt x="726" y="187"/>
                </a:lnTo>
                <a:lnTo>
                  <a:pt x="728" y="193"/>
                </a:lnTo>
                <a:lnTo>
                  <a:pt x="686" y="193"/>
                </a:lnTo>
                <a:lnTo>
                  <a:pt x="685" y="189"/>
                </a:lnTo>
                <a:lnTo>
                  <a:pt x="684" y="184"/>
                </a:lnTo>
                <a:lnTo>
                  <a:pt x="684" y="179"/>
                </a:lnTo>
                <a:lnTo>
                  <a:pt x="683" y="173"/>
                </a:lnTo>
                <a:lnTo>
                  <a:pt x="678" y="178"/>
                </a:lnTo>
                <a:lnTo>
                  <a:pt x="673" y="182"/>
                </a:lnTo>
                <a:lnTo>
                  <a:pt x="670" y="184"/>
                </a:lnTo>
                <a:lnTo>
                  <a:pt x="668" y="186"/>
                </a:lnTo>
                <a:lnTo>
                  <a:pt x="662" y="189"/>
                </a:lnTo>
                <a:lnTo>
                  <a:pt x="656" y="192"/>
                </a:lnTo>
                <a:lnTo>
                  <a:pt x="649" y="194"/>
                </a:lnTo>
                <a:lnTo>
                  <a:pt x="642" y="195"/>
                </a:lnTo>
                <a:lnTo>
                  <a:pt x="635" y="195"/>
                </a:lnTo>
                <a:lnTo>
                  <a:pt x="627" y="195"/>
                </a:lnTo>
                <a:lnTo>
                  <a:pt x="623" y="194"/>
                </a:lnTo>
                <a:lnTo>
                  <a:pt x="619" y="193"/>
                </a:lnTo>
                <a:lnTo>
                  <a:pt x="616" y="191"/>
                </a:lnTo>
                <a:lnTo>
                  <a:pt x="613" y="190"/>
                </a:lnTo>
                <a:lnTo>
                  <a:pt x="607" y="185"/>
                </a:lnTo>
                <a:lnTo>
                  <a:pt x="604" y="183"/>
                </a:lnTo>
                <a:lnTo>
                  <a:pt x="602" y="180"/>
                </a:lnTo>
                <a:lnTo>
                  <a:pt x="600" y="177"/>
                </a:lnTo>
                <a:lnTo>
                  <a:pt x="598" y="174"/>
                </a:lnTo>
                <a:lnTo>
                  <a:pt x="597" y="170"/>
                </a:lnTo>
                <a:lnTo>
                  <a:pt x="596" y="166"/>
                </a:lnTo>
                <a:lnTo>
                  <a:pt x="595" y="162"/>
                </a:lnTo>
                <a:lnTo>
                  <a:pt x="595" y="158"/>
                </a:lnTo>
                <a:close/>
                <a:moveTo>
                  <a:pt x="618" y="2"/>
                </a:moveTo>
                <a:lnTo>
                  <a:pt x="654" y="2"/>
                </a:lnTo>
                <a:lnTo>
                  <a:pt x="654" y="40"/>
                </a:lnTo>
                <a:lnTo>
                  <a:pt x="618" y="40"/>
                </a:lnTo>
                <a:lnTo>
                  <a:pt x="618" y="2"/>
                </a:lnTo>
                <a:close/>
                <a:moveTo>
                  <a:pt x="814" y="194"/>
                </a:moveTo>
                <a:lnTo>
                  <a:pt x="814" y="0"/>
                </a:lnTo>
                <a:lnTo>
                  <a:pt x="942" y="0"/>
                </a:lnTo>
                <a:lnTo>
                  <a:pt x="942" y="36"/>
                </a:lnTo>
                <a:lnTo>
                  <a:pt x="857" y="36"/>
                </a:lnTo>
                <a:lnTo>
                  <a:pt x="857" y="83"/>
                </a:lnTo>
                <a:lnTo>
                  <a:pt x="917" y="83"/>
                </a:lnTo>
                <a:lnTo>
                  <a:pt x="917" y="117"/>
                </a:lnTo>
                <a:lnTo>
                  <a:pt x="857" y="117"/>
                </a:lnTo>
                <a:lnTo>
                  <a:pt x="857" y="194"/>
                </a:lnTo>
                <a:lnTo>
                  <a:pt x="814" y="194"/>
                </a:lnTo>
                <a:close/>
                <a:moveTo>
                  <a:pt x="954" y="35"/>
                </a:moveTo>
                <a:lnTo>
                  <a:pt x="954" y="1"/>
                </a:lnTo>
                <a:lnTo>
                  <a:pt x="997" y="1"/>
                </a:lnTo>
                <a:lnTo>
                  <a:pt x="997" y="35"/>
                </a:lnTo>
                <a:lnTo>
                  <a:pt x="954" y="35"/>
                </a:lnTo>
                <a:close/>
                <a:moveTo>
                  <a:pt x="955" y="194"/>
                </a:moveTo>
                <a:lnTo>
                  <a:pt x="955" y="54"/>
                </a:lnTo>
                <a:lnTo>
                  <a:pt x="997" y="54"/>
                </a:lnTo>
                <a:lnTo>
                  <a:pt x="997" y="194"/>
                </a:lnTo>
                <a:lnTo>
                  <a:pt x="955" y="194"/>
                </a:lnTo>
                <a:close/>
                <a:moveTo>
                  <a:pt x="1062" y="177"/>
                </a:moveTo>
                <a:lnTo>
                  <a:pt x="1062" y="194"/>
                </a:lnTo>
                <a:lnTo>
                  <a:pt x="1020" y="194"/>
                </a:lnTo>
                <a:lnTo>
                  <a:pt x="1020" y="0"/>
                </a:lnTo>
                <a:lnTo>
                  <a:pt x="1062" y="0"/>
                </a:lnTo>
                <a:lnTo>
                  <a:pt x="1062" y="76"/>
                </a:lnTo>
                <a:lnTo>
                  <a:pt x="1065" y="71"/>
                </a:lnTo>
                <a:lnTo>
                  <a:pt x="1070" y="66"/>
                </a:lnTo>
                <a:lnTo>
                  <a:pt x="1074" y="62"/>
                </a:lnTo>
                <a:lnTo>
                  <a:pt x="1079" y="59"/>
                </a:lnTo>
                <a:lnTo>
                  <a:pt x="1082" y="57"/>
                </a:lnTo>
                <a:lnTo>
                  <a:pt x="1085" y="56"/>
                </a:lnTo>
                <a:lnTo>
                  <a:pt x="1091" y="53"/>
                </a:lnTo>
                <a:lnTo>
                  <a:pt x="1097" y="52"/>
                </a:lnTo>
                <a:lnTo>
                  <a:pt x="1105" y="51"/>
                </a:lnTo>
                <a:lnTo>
                  <a:pt x="1111" y="52"/>
                </a:lnTo>
                <a:lnTo>
                  <a:pt x="1116" y="52"/>
                </a:lnTo>
                <a:lnTo>
                  <a:pt x="1122" y="54"/>
                </a:lnTo>
                <a:lnTo>
                  <a:pt x="1127" y="56"/>
                </a:lnTo>
                <a:lnTo>
                  <a:pt x="1131" y="58"/>
                </a:lnTo>
                <a:lnTo>
                  <a:pt x="1136" y="62"/>
                </a:lnTo>
                <a:lnTo>
                  <a:pt x="1140" y="65"/>
                </a:lnTo>
                <a:lnTo>
                  <a:pt x="1144" y="70"/>
                </a:lnTo>
                <a:lnTo>
                  <a:pt x="1147" y="74"/>
                </a:lnTo>
                <a:lnTo>
                  <a:pt x="1150" y="80"/>
                </a:lnTo>
                <a:lnTo>
                  <a:pt x="1152" y="86"/>
                </a:lnTo>
                <a:lnTo>
                  <a:pt x="1155" y="92"/>
                </a:lnTo>
                <a:lnTo>
                  <a:pt x="1156" y="99"/>
                </a:lnTo>
                <a:lnTo>
                  <a:pt x="1158" y="107"/>
                </a:lnTo>
                <a:lnTo>
                  <a:pt x="1158" y="115"/>
                </a:lnTo>
                <a:lnTo>
                  <a:pt x="1159" y="124"/>
                </a:lnTo>
                <a:lnTo>
                  <a:pt x="1158" y="133"/>
                </a:lnTo>
                <a:lnTo>
                  <a:pt x="1158" y="141"/>
                </a:lnTo>
                <a:lnTo>
                  <a:pt x="1156" y="148"/>
                </a:lnTo>
                <a:lnTo>
                  <a:pt x="1155" y="155"/>
                </a:lnTo>
                <a:lnTo>
                  <a:pt x="1154" y="159"/>
                </a:lnTo>
                <a:lnTo>
                  <a:pt x="1152" y="162"/>
                </a:lnTo>
                <a:lnTo>
                  <a:pt x="1150" y="168"/>
                </a:lnTo>
                <a:lnTo>
                  <a:pt x="1147" y="173"/>
                </a:lnTo>
                <a:lnTo>
                  <a:pt x="1143" y="178"/>
                </a:lnTo>
                <a:lnTo>
                  <a:pt x="1140" y="182"/>
                </a:lnTo>
                <a:lnTo>
                  <a:pt x="1136" y="186"/>
                </a:lnTo>
                <a:lnTo>
                  <a:pt x="1131" y="189"/>
                </a:lnTo>
                <a:lnTo>
                  <a:pt x="1126" y="191"/>
                </a:lnTo>
                <a:lnTo>
                  <a:pt x="1121" y="193"/>
                </a:lnTo>
                <a:lnTo>
                  <a:pt x="1116" y="195"/>
                </a:lnTo>
                <a:lnTo>
                  <a:pt x="1110" y="196"/>
                </a:lnTo>
                <a:lnTo>
                  <a:pt x="1104" y="196"/>
                </a:lnTo>
                <a:lnTo>
                  <a:pt x="1098" y="196"/>
                </a:lnTo>
                <a:lnTo>
                  <a:pt x="1091" y="195"/>
                </a:lnTo>
                <a:lnTo>
                  <a:pt x="1085" y="193"/>
                </a:lnTo>
                <a:lnTo>
                  <a:pt x="1080" y="191"/>
                </a:lnTo>
                <a:lnTo>
                  <a:pt x="1075" y="188"/>
                </a:lnTo>
                <a:lnTo>
                  <a:pt x="1070" y="185"/>
                </a:lnTo>
                <a:lnTo>
                  <a:pt x="1066" y="182"/>
                </a:lnTo>
                <a:lnTo>
                  <a:pt x="1062" y="177"/>
                </a:lnTo>
                <a:close/>
                <a:moveTo>
                  <a:pt x="1116" y="124"/>
                </a:moveTo>
                <a:lnTo>
                  <a:pt x="1116" y="116"/>
                </a:lnTo>
                <a:lnTo>
                  <a:pt x="1115" y="108"/>
                </a:lnTo>
                <a:lnTo>
                  <a:pt x="1113" y="102"/>
                </a:lnTo>
                <a:lnTo>
                  <a:pt x="1110" y="96"/>
                </a:lnTo>
                <a:lnTo>
                  <a:pt x="1108" y="94"/>
                </a:lnTo>
                <a:lnTo>
                  <a:pt x="1106" y="92"/>
                </a:lnTo>
                <a:lnTo>
                  <a:pt x="1102" y="89"/>
                </a:lnTo>
                <a:lnTo>
                  <a:pt x="1096" y="87"/>
                </a:lnTo>
                <a:lnTo>
                  <a:pt x="1089" y="86"/>
                </a:lnTo>
                <a:lnTo>
                  <a:pt x="1085" y="86"/>
                </a:lnTo>
                <a:lnTo>
                  <a:pt x="1082" y="87"/>
                </a:lnTo>
                <a:lnTo>
                  <a:pt x="1078" y="89"/>
                </a:lnTo>
                <a:lnTo>
                  <a:pt x="1074" y="90"/>
                </a:lnTo>
                <a:lnTo>
                  <a:pt x="1068" y="95"/>
                </a:lnTo>
                <a:lnTo>
                  <a:pt x="1062" y="100"/>
                </a:lnTo>
                <a:lnTo>
                  <a:pt x="1062" y="151"/>
                </a:lnTo>
                <a:lnTo>
                  <a:pt x="1069" y="157"/>
                </a:lnTo>
                <a:lnTo>
                  <a:pt x="1072" y="159"/>
                </a:lnTo>
                <a:lnTo>
                  <a:pt x="1075" y="161"/>
                </a:lnTo>
                <a:lnTo>
                  <a:pt x="1082" y="163"/>
                </a:lnTo>
                <a:lnTo>
                  <a:pt x="1090" y="164"/>
                </a:lnTo>
                <a:lnTo>
                  <a:pt x="1096" y="164"/>
                </a:lnTo>
                <a:lnTo>
                  <a:pt x="1099" y="163"/>
                </a:lnTo>
                <a:lnTo>
                  <a:pt x="1101" y="162"/>
                </a:lnTo>
                <a:lnTo>
                  <a:pt x="1106" y="158"/>
                </a:lnTo>
                <a:lnTo>
                  <a:pt x="1108" y="156"/>
                </a:lnTo>
                <a:lnTo>
                  <a:pt x="1110" y="154"/>
                </a:lnTo>
                <a:lnTo>
                  <a:pt x="1113" y="148"/>
                </a:lnTo>
                <a:lnTo>
                  <a:pt x="1115" y="141"/>
                </a:lnTo>
                <a:lnTo>
                  <a:pt x="1116" y="133"/>
                </a:lnTo>
                <a:lnTo>
                  <a:pt x="1116" y="124"/>
                </a:lnTo>
                <a:close/>
                <a:moveTo>
                  <a:pt x="1175" y="194"/>
                </a:moveTo>
                <a:lnTo>
                  <a:pt x="1175" y="54"/>
                </a:lnTo>
                <a:lnTo>
                  <a:pt x="1217" y="54"/>
                </a:lnTo>
                <a:lnTo>
                  <a:pt x="1217" y="78"/>
                </a:lnTo>
                <a:lnTo>
                  <a:pt x="1220" y="73"/>
                </a:lnTo>
                <a:lnTo>
                  <a:pt x="1224" y="68"/>
                </a:lnTo>
                <a:lnTo>
                  <a:pt x="1229" y="64"/>
                </a:lnTo>
                <a:lnTo>
                  <a:pt x="1234" y="60"/>
                </a:lnTo>
                <a:lnTo>
                  <a:pt x="1240" y="56"/>
                </a:lnTo>
                <a:lnTo>
                  <a:pt x="1247" y="54"/>
                </a:lnTo>
                <a:lnTo>
                  <a:pt x="1251" y="53"/>
                </a:lnTo>
                <a:lnTo>
                  <a:pt x="1255" y="52"/>
                </a:lnTo>
                <a:lnTo>
                  <a:pt x="1265" y="51"/>
                </a:lnTo>
                <a:lnTo>
                  <a:pt x="1265" y="89"/>
                </a:lnTo>
                <a:lnTo>
                  <a:pt x="1254" y="88"/>
                </a:lnTo>
                <a:lnTo>
                  <a:pt x="1248" y="88"/>
                </a:lnTo>
                <a:lnTo>
                  <a:pt x="1243" y="90"/>
                </a:lnTo>
                <a:lnTo>
                  <a:pt x="1237" y="91"/>
                </a:lnTo>
                <a:lnTo>
                  <a:pt x="1233" y="94"/>
                </a:lnTo>
                <a:lnTo>
                  <a:pt x="1228" y="97"/>
                </a:lnTo>
                <a:lnTo>
                  <a:pt x="1224" y="100"/>
                </a:lnTo>
                <a:lnTo>
                  <a:pt x="1220" y="103"/>
                </a:lnTo>
                <a:lnTo>
                  <a:pt x="1217" y="107"/>
                </a:lnTo>
                <a:lnTo>
                  <a:pt x="1217" y="194"/>
                </a:lnTo>
                <a:lnTo>
                  <a:pt x="117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755650" y="2415381"/>
            <a:ext cx="3287713" cy="312738"/>
          </a:xfrm>
          <a:custGeom>
            <a:avLst/>
            <a:gdLst>
              <a:gd name="T0" fmla="*/ 2016 w 2071"/>
              <a:gd name="T1" fmla="*/ 5 h 197"/>
              <a:gd name="T2" fmla="*/ 2041 w 2071"/>
              <a:gd name="T3" fmla="*/ 38 h 197"/>
              <a:gd name="T4" fmla="*/ 157 w 2071"/>
              <a:gd name="T5" fmla="*/ 194 h 197"/>
              <a:gd name="T6" fmla="*/ 282 w 2071"/>
              <a:gd name="T7" fmla="*/ 130 h 197"/>
              <a:gd name="T8" fmla="*/ 281 w 2071"/>
              <a:gd name="T9" fmla="*/ 164 h 197"/>
              <a:gd name="T10" fmla="*/ 242 w 2071"/>
              <a:gd name="T11" fmla="*/ 118 h 197"/>
              <a:gd name="T12" fmla="*/ 278 w 2071"/>
              <a:gd name="T13" fmla="*/ 84 h 197"/>
              <a:gd name="T14" fmla="*/ 278 w 2071"/>
              <a:gd name="T15" fmla="*/ 52 h 197"/>
              <a:gd name="T16" fmla="*/ 344 w 2071"/>
              <a:gd name="T17" fmla="*/ 100 h 197"/>
              <a:gd name="T18" fmla="*/ 288 w 2071"/>
              <a:gd name="T19" fmla="*/ 187 h 197"/>
              <a:gd name="T20" fmla="*/ 216 w 2071"/>
              <a:gd name="T21" fmla="*/ 171 h 197"/>
              <a:gd name="T22" fmla="*/ 364 w 2071"/>
              <a:gd name="T23" fmla="*/ 194 h 197"/>
              <a:gd name="T24" fmla="*/ 545 w 2071"/>
              <a:gd name="T25" fmla="*/ 89 h 197"/>
              <a:gd name="T26" fmla="*/ 517 w 2071"/>
              <a:gd name="T27" fmla="*/ 68 h 197"/>
              <a:gd name="T28" fmla="*/ 610 w 2071"/>
              <a:gd name="T29" fmla="*/ 72 h 197"/>
              <a:gd name="T30" fmla="*/ 555 w 2071"/>
              <a:gd name="T31" fmla="*/ 166 h 197"/>
              <a:gd name="T32" fmla="*/ 597 w 2071"/>
              <a:gd name="T33" fmla="*/ 192 h 197"/>
              <a:gd name="T34" fmla="*/ 502 w 2071"/>
              <a:gd name="T35" fmla="*/ 165 h 197"/>
              <a:gd name="T36" fmla="*/ 755 w 2071"/>
              <a:gd name="T37" fmla="*/ 85 h 197"/>
              <a:gd name="T38" fmla="*/ 761 w 2071"/>
              <a:gd name="T39" fmla="*/ 196 h 197"/>
              <a:gd name="T40" fmla="*/ 849 w 2071"/>
              <a:gd name="T41" fmla="*/ 1 h 197"/>
              <a:gd name="T42" fmla="*/ 924 w 2071"/>
              <a:gd name="T43" fmla="*/ 59 h 197"/>
              <a:gd name="T44" fmla="*/ 892 w 2071"/>
              <a:gd name="T45" fmla="*/ 92 h 197"/>
              <a:gd name="T46" fmla="*/ 1040 w 2071"/>
              <a:gd name="T47" fmla="*/ 89 h 197"/>
              <a:gd name="T48" fmla="*/ 994 w 2071"/>
              <a:gd name="T49" fmla="*/ 111 h 197"/>
              <a:gd name="T50" fmla="*/ 1004 w 2071"/>
              <a:gd name="T51" fmla="*/ 54 h 197"/>
              <a:gd name="T52" fmla="*/ 1084 w 2071"/>
              <a:gd name="T53" fmla="*/ 108 h 197"/>
              <a:gd name="T54" fmla="*/ 1043 w 2071"/>
              <a:gd name="T55" fmla="*/ 165 h 197"/>
              <a:gd name="T56" fmla="*/ 1022 w 2071"/>
              <a:gd name="T57" fmla="*/ 197 h 197"/>
              <a:gd name="T58" fmla="*/ 951 w 2071"/>
              <a:gd name="T59" fmla="*/ 125 h 197"/>
              <a:gd name="T60" fmla="*/ 1265 w 2071"/>
              <a:gd name="T61" fmla="*/ 54 h 197"/>
              <a:gd name="T62" fmla="*/ 1334 w 2071"/>
              <a:gd name="T63" fmla="*/ 52 h 197"/>
              <a:gd name="T64" fmla="*/ 1375 w 2071"/>
              <a:gd name="T65" fmla="*/ 194 h 197"/>
              <a:gd name="T66" fmla="*/ 1290 w 2071"/>
              <a:gd name="T67" fmla="*/ 101 h 197"/>
              <a:gd name="T68" fmla="*/ 1211 w 2071"/>
              <a:gd name="T69" fmla="*/ 95 h 197"/>
              <a:gd name="T70" fmla="*/ 1448 w 2071"/>
              <a:gd name="T71" fmla="*/ 84 h 197"/>
              <a:gd name="T72" fmla="*/ 1431 w 2071"/>
              <a:gd name="T73" fmla="*/ 152 h 197"/>
              <a:gd name="T74" fmla="*/ 1480 w 2071"/>
              <a:gd name="T75" fmla="*/ 150 h 197"/>
              <a:gd name="T76" fmla="*/ 1417 w 2071"/>
              <a:gd name="T77" fmla="*/ 61 h 197"/>
              <a:gd name="T78" fmla="*/ 1513 w 2071"/>
              <a:gd name="T79" fmla="*/ 78 h 197"/>
              <a:gd name="T80" fmla="*/ 1498 w 2071"/>
              <a:gd name="T81" fmla="*/ 185 h 197"/>
              <a:gd name="T82" fmla="*/ 1402 w 2071"/>
              <a:gd name="T83" fmla="*/ 177 h 197"/>
              <a:gd name="T84" fmla="*/ 1587 w 2071"/>
              <a:gd name="T85" fmla="*/ 169 h 197"/>
              <a:gd name="T86" fmla="*/ 1612 w 2071"/>
              <a:gd name="T87" fmla="*/ 144 h 197"/>
              <a:gd name="T88" fmla="*/ 1542 w 2071"/>
              <a:gd name="T89" fmla="*/ 86 h 197"/>
              <a:gd name="T90" fmla="*/ 1614 w 2071"/>
              <a:gd name="T91" fmla="*/ 53 h 197"/>
              <a:gd name="T92" fmla="*/ 1591 w 2071"/>
              <a:gd name="T93" fmla="*/ 81 h 197"/>
              <a:gd name="T94" fmla="*/ 1630 w 2071"/>
              <a:gd name="T95" fmla="*/ 113 h 197"/>
              <a:gd name="T96" fmla="*/ 1653 w 2071"/>
              <a:gd name="T97" fmla="*/ 176 h 197"/>
              <a:gd name="T98" fmla="*/ 1561 w 2071"/>
              <a:gd name="T99" fmla="*/ 191 h 197"/>
              <a:gd name="T100" fmla="*/ 1732 w 2071"/>
              <a:gd name="T101" fmla="*/ 146 h 197"/>
              <a:gd name="T102" fmla="*/ 1730 w 2071"/>
              <a:gd name="T103" fmla="*/ 196 h 197"/>
              <a:gd name="T104" fmla="*/ 1926 w 2071"/>
              <a:gd name="T105" fmla="*/ 101 h 197"/>
              <a:gd name="T106" fmla="*/ 1876 w 2071"/>
              <a:gd name="T107" fmla="*/ 101 h 197"/>
              <a:gd name="T108" fmla="*/ 1897 w 2071"/>
              <a:gd name="T109" fmla="*/ 167 h 197"/>
              <a:gd name="T110" fmla="*/ 1831 w 2071"/>
              <a:gd name="T111" fmla="*/ 106 h 197"/>
              <a:gd name="T112" fmla="*/ 1907 w 2071"/>
              <a:gd name="T113" fmla="*/ 52 h 197"/>
              <a:gd name="T114" fmla="*/ 1972 w 2071"/>
              <a:gd name="T115" fmla="*/ 134 h 197"/>
              <a:gd name="T116" fmla="*/ 1901 w 2071"/>
              <a:gd name="T117" fmla="*/ 197 h 197"/>
              <a:gd name="T118" fmla="*/ 1829 w 2071"/>
              <a:gd name="T119" fmla="*/ 12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71" h="197">
                <a:moveTo>
                  <a:pt x="1997" y="194"/>
                </a:moveTo>
                <a:lnTo>
                  <a:pt x="1997" y="85"/>
                </a:lnTo>
                <a:lnTo>
                  <a:pt x="1974" y="85"/>
                </a:lnTo>
                <a:lnTo>
                  <a:pt x="1974" y="55"/>
                </a:lnTo>
                <a:lnTo>
                  <a:pt x="1997" y="55"/>
                </a:lnTo>
                <a:lnTo>
                  <a:pt x="1997" y="45"/>
                </a:lnTo>
                <a:lnTo>
                  <a:pt x="1997" y="41"/>
                </a:lnTo>
                <a:lnTo>
                  <a:pt x="1998" y="36"/>
                </a:lnTo>
                <a:lnTo>
                  <a:pt x="1999" y="28"/>
                </a:lnTo>
                <a:lnTo>
                  <a:pt x="2000" y="24"/>
                </a:lnTo>
                <a:lnTo>
                  <a:pt x="2002" y="20"/>
                </a:lnTo>
                <a:lnTo>
                  <a:pt x="2003" y="17"/>
                </a:lnTo>
                <a:lnTo>
                  <a:pt x="2006" y="14"/>
                </a:lnTo>
                <a:lnTo>
                  <a:pt x="2009" y="11"/>
                </a:lnTo>
                <a:lnTo>
                  <a:pt x="2012" y="8"/>
                </a:lnTo>
                <a:lnTo>
                  <a:pt x="2016" y="5"/>
                </a:lnTo>
                <a:lnTo>
                  <a:pt x="2021" y="3"/>
                </a:lnTo>
                <a:lnTo>
                  <a:pt x="2026" y="2"/>
                </a:lnTo>
                <a:lnTo>
                  <a:pt x="2032" y="1"/>
                </a:lnTo>
                <a:lnTo>
                  <a:pt x="2038" y="0"/>
                </a:lnTo>
                <a:lnTo>
                  <a:pt x="2046" y="0"/>
                </a:lnTo>
                <a:lnTo>
                  <a:pt x="2060" y="0"/>
                </a:lnTo>
                <a:lnTo>
                  <a:pt x="2071" y="1"/>
                </a:lnTo>
                <a:lnTo>
                  <a:pt x="2071" y="31"/>
                </a:lnTo>
                <a:lnTo>
                  <a:pt x="2066" y="30"/>
                </a:lnTo>
                <a:lnTo>
                  <a:pt x="2059" y="30"/>
                </a:lnTo>
                <a:lnTo>
                  <a:pt x="2055" y="30"/>
                </a:lnTo>
                <a:lnTo>
                  <a:pt x="2051" y="30"/>
                </a:lnTo>
                <a:lnTo>
                  <a:pt x="2048" y="31"/>
                </a:lnTo>
                <a:lnTo>
                  <a:pt x="2045" y="32"/>
                </a:lnTo>
                <a:lnTo>
                  <a:pt x="2043" y="35"/>
                </a:lnTo>
                <a:lnTo>
                  <a:pt x="2041" y="38"/>
                </a:lnTo>
                <a:lnTo>
                  <a:pt x="2039" y="41"/>
                </a:lnTo>
                <a:lnTo>
                  <a:pt x="2039" y="46"/>
                </a:lnTo>
                <a:lnTo>
                  <a:pt x="2039" y="55"/>
                </a:lnTo>
                <a:lnTo>
                  <a:pt x="2069" y="55"/>
                </a:lnTo>
                <a:lnTo>
                  <a:pt x="2069" y="85"/>
                </a:lnTo>
                <a:lnTo>
                  <a:pt x="2039" y="85"/>
                </a:lnTo>
                <a:lnTo>
                  <a:pt x="2039" y="194"/>
                </a:lnTo>
                <a:lnTo>
                  <a:pt x="1997" y="194"/>
                </a:lnTo>
                <a:close/>
                <a:moveTo>
                  <a:pt x="0" y="194"/>
                </a:moveTo>
                <a:lnTo>
                  <a:pt x="0" y="1"/>
                </a:lnTo>
                <a:lnTo>
                  <a:pt x="57" y="1"/>
                </a:lnTo>
                <a:lnTo>
                  <a:pt x="100" y="143"/>
                </a:lnTo>
                <a:lnTo>
                  <a:pt x="141" y="1"/>
                </a:lnTo>
                <a:lnTo>
                  <a:pt x="198" y="1"/>
                </a:lnTo>
                <a:lnTo>
                  <a:pt x="198" y="194"/>
                </a:lnTo>
                <a:lnTo>
                  <a:pt x="157" y="194"/>
                </a:lnTo>
                <a:lnTo>
                  <a:pt x="157" y="62"/>
                </a:lnTo>
                <a:lnTo>
                  <a:pt x="152" y="85"/>
                </a:lnTo>
                <a:lnTo>
                  <a:pt x="149" y="95"/>
                </a:lnTo>
                <a:lnTo>
                  <a:pt x="146" y="105"/>
                </a:lnTo>
                <a:lnTo>
                  <a:pt x="117" y="194"/>
                </a:lnTo>
                <a:lnTo>
                  <a:pt x="79" y="194"/>
                </a:lnTo>
                <a:lnTo>
                  <a:pt x="50" y="105"/>
                </a:lnTo>
                <a:lnTo>
                  <a:pt x="45" y="86"/>
                </a:lnTo>
                <a:lnTo>
                  <a:pt x="42" y="74"/>
                </a:lnTo>
                <a:lnTo>
                  <a:pt x="39" y="60"/>
                </a:lnTo>
                <a:lnTo>
                  <a:pt x="38" y="194"/>
                </a:lnTo>
                <a:lnTo>
                  <a:pt x="0" y="194"/>
                </a:lnTo>
                <a:close/>
                <a:moveTo>
                  <a:pt x="303" y="153"/>
                </a:moveTo>
                <a:lnTo>
                  <a:pt x="303" y="127"/>
                </a:lnTo>
                <a:lnTo>
                  <a:pt x="292" y="128"/>
                </a:lnTo>
                <a:lnTo>
                  <a:pt x="282" y="130"/>
                </a:lnTo>
                <a:lnTo>
                  <a:pt x="274" y="133"/>
                </a:lnTo>
                <a:lnTo>
                  <a:pt x="267" y="136"/>
                </a:lnTo>
                <a:lnTo>
                  <a:pt x="262" y="139"/>
                </a:lnTo>
                <a:lnTo>
                  <a:pt x="258" y="143"/>
                </a:lnTo>
                <a:lnTo>
                  <a:pt x="257" y="145"/>
                </a:lnTo>
                <a:lnTo>
                  <a:pt x="256" y="147"/>
                </a:lnTo>
                <a:lnTo>
                  <a:pt x="256" y="151"/>
                </a:lnTo>
                <a:lnTo>
                  <a:pt x="256" y="155"/>
                </a:lnTo>
                <a:lnTo>
                  <a:pt x="257" y="157"/>
                </a:lnTo>
                <a:lnTo>
                  <a:pt x="258" y="160"/>
                </a:lnTo>
                <a:lnTo>
                  <a:pt x="260" y="161"/>
                </a:lnTo>
                <a:lnTo>
                  <a:pt x="262" y="163"/>
                </a:lnTo>
                <a:lnTo>
                  <a:pt x="265" y="164"/>
                </a:lnTo>
                <a:lnTo>
                  <a:pt x="271" y="165"/>
                </a:lnTo>
                <a:lnTo>
                  <a:pt x="276" y="164"/>
                </a:lnTo>
                <a:lnTo>
                  <a:pt x="281" y="164"/>
                </a:lnTo>
                <a:lnTo>
                  <a:pt x="286" y="163"/>
                </a:lnTo>
                <a:lnTo>
                  <a:pt x="290" y="161"/>
                </a:lnTo>
                <a:lnTo>
                  <a:pt x="294" y="160"/>
                </a:lnTo>
                <a:lnTo>
                  <a:pt x="297" y="158"/>
                </a:lnTo>
                <a:lnTo>
                  <a:pt x="300" y="155"/>
                </a:lnTo>
                <a:lnTo>
                  <a:pt x="303" y="153"/>
                </a:lnTo>
                <a:close/>
                <a:moveTo>
                  <a:pt x="215" y="159"/>
                </a:moveTo>
                <a:lnTo>
                  <a:pt x="215" y="153"/>
                </a:lnTo>
                <a:lnTo>
                  <a:pt x="216" y="147"/>
                </a:lnTo>
                <a:lnTo>
                  <a:pt x="218" y="142"/>
                </a:lnTo>
                <a:lnTo>
                  <a:pt x="220" y="137"/>
                </a:lnTo>
                <a:lnTo>
                  <a:pt x="223" y="133"/>
                </a:lnTo>
                <a:lnTo>
                  <a:pt x="226" y="128"/>
                </a:lnTo>
                <a:lnTo>
                  <a:pt x="231" y="125"/>
                </a:lnTo>
                <a:lnTo>
                  <a:pt x="236" y="121"/>
                </a:lnTo>
                <a:lnTo>
                  <a:pt x="242" y="118"/>
                </a:lnTo>
                <a:lnTo>
                  <a:pt x="248" y="115"/>
                </a:lnTo>
                <a:lnTo>
                  <a:pt x="255" y="112"/>
                </a:lnTo>
                <a:lnTo>
                  <a:pt x="263" y="110"/>
                </a:lnTo>
                <a:lnTo>
                  <a:pt x="272" y="108"/>
                </a:lnTo>
                <a:lnTo>
                  <a:pt x="282" y="106"/>
                </a:lnTo>
                <a:lnTo>
                  <a:pt x="303" y="104"/>
                </a:lnTo>
                <a:lnTo>
                  <a:pt x="303" y="100"/>
                </a:lnTo>
                <a:lnTo>
                  <a:pt x="303" y="97"/>
                </a:lnTo>
                <a:lnTo>
                  <a:pt x="302" y="93"/>
                </a:lnTo>
                <a:lnTo>
                  <a:pt x="301" y="91"/>
                </a:lnTo>
                <a:lnTo>
                  <a:pt x="299" y="88"/>
                </a:lnTo>
                <a:lnTo>
                  <a:pt x="296" y="86"/>
                </a:lnTo>
                <a:lnTo>
                  <a:pt x="293" y="85"/>
                </a:lnTo>
                <a:lnTo>
                  <a:pt x="289" y="84"/>
                </a:lnTo>
                <a:lnTo>
                  <a:pt x="284" y="84"/>
                </a:lnTo>
                <a:lnTo>
                  <a:pt x="278" y="84"/>
                </a:lnTo>
                <a:lnTo>
                  <a:pt x="271" y="85"/>
                </a:lnTo>
                <a:lnTo>
                  <a:pt x="265" y="86"/>
                </a:lnTo>
                <a:lnTo>
                  <a:pt x="259" y="89"/>
                </a:lnTo>
                <a:lnTo>
                  <a:pt x="254" y="91"/>
                </a:lnTo>
                <a:lnTo>
                  <a:pt x="249" y="94"/>
                </a:lnTo>
                <a:lnTo>
                  <a:pt x="243" y="97"/>
                </a:lnTo>
                <a:lnTo>
                  <a:pt x="238" y="101"/>
                </a:lnTo>
                <a:lnTo>
                  <a:pt x="221" y="77"/>
                </a:lnTo>
                <a:lnTo>
                  <a:pt x="226" y="72"/>
                </a:lnTo>
                <a:lnTo>
                  <a:pt x="233" y="68"/>
                </a:lnTo>
                <a:lnTo>
                  <a:pt x="240" y="63"/>
                </a:lnTo>
                <a:lnTo>
                  <a:pt x="248" y="60"/>
                </a:lnTo>
                <a:lnTo>
                  <a:pt x="257" y="56"/>
                </a:lnTo>
                <a:lnTo>
                  <a:pt x="267" y="54"/>
                </a:lnTo>
                <a:lnTo>
                  <a:pt x="272" y="53"/>
                </a:lnTo>
                <a:lnTo>
                  <a:pt x="278" y="52"/>
                </a:lnTo>
                <a:lnTo>
                  <a:pt x="290" y="52"/>
                </a:lnTo>
                <a:lnTo>
                  <a:pt x="297" y="52"/>
                </a:lnTo>
                <a:lnTo>
                  <a:pt x="304" y="53"/>
                </a:lnTo>
                <a:lnTo>
                  <a:pt x="309" y="54"/>
                </a:lnTo>
                <a:lnTo>
                  <a:pt x="315" y="55"/>
                </a:lnTo>
                <a:lnTo>
                  <a:pt x="320" y="57"/>
                </a:lnTo>
                <a:lnTo>
                  <a:pt x="324" y="60"/>
                </a:lnTo>
                <a:lnTo>
                  <a:pt x="328" y="63"/>
                </a:lnTo>
                <a:lnTo>
                  <a:pt x="332" y="66"/>
                </a:lnTo>
                <a:lnTo>
                  <a:pt x="335" y="69"/>
                </a:lnTo>
                <a:lnTo>
                  <a:pt x="337" y="74"/>
                </a:lnTo>
                <a:lnTo>
                  <a:pt x="339" y="78"/>
                </a:lnTo>
                <a:lnTo>
                  <a:pt x="341" y="83"/>
                </a:lnTo>
                <a:lnTo>
                  <a:pt x="342" y="88"/>
                </a:lnTo>
                <a:lnTo>
                  <a:pt x="343" y="94"/>
                </a:lnTo>
                <a:lnTo>
                  <a:pt x="344" y="100"/>
                </a:lnTo>
                <a:lnTo>
                  <a:pt x="344" y="107"/>
                </a:lnTo>
                <a:lnTo>
                  <a:pt x="344" y="160"/>
                </a:lnTo>
                <a:lnTo>
                  <a:pt x="344" y="172"/>
                </a:lnTo>
                <a:lnTo>
                  <a:pt x="345" y="177"/>
                </a:lnTo>
                <a:lnTo>
                  <a:pt x="345" y="181"/>
                </a:lnTo>
                <a:lnTo>
                  <a:pt x="346" y="188"/>
                </a:lnTo>
                <a:lnTo>
                  <a:pt x="348" y="194"/>
                </a:lnTo>
                <a:lnTo>
                  <a:pt x="306" y="194"/>
                </a:lnTo>
                <a:lnTo>
                  <a:pt x="305" y="190"/>
                </a:lnTo>
                <a:lnTo>
                  <a:pt x="304" y="185"/>
                </a:lnTo>
                <a:lnTo>
                  <a:pt x="303" y="180"/>
                </a:lnTo>
                <a:lnTo>
                  <a:pt x="303" y="174"/>
                </a:lnTo>
                <a:lnTo>
                  <a:pt x="298" y="179"/>
                </a:lnTo>
                <a:lnTo>
                  <a:pt x="293" y="183"/>
                </a:lnTo>
                <a:lnTo>
                  <a:pt x="290" y="185"/>
                </a:lnTo>
                <a:lnTo>
                  <a:pt x="288" y="187"/>
                </a:lnTo>
                <a:lnTo>
                  <a:pt x="282" y="191"/>
                </a:lnTo>
                <a:lnTo>
                  <a:pt x="276" y="193"/>
                </a:lnTo>
                <a:lnTo>
                  <a:pt x="269" y="195"/>
                </a:lnTo>
                <a:lnTo>
                  <a:pt x="262" y="196"/>
                </a:lnTo>
                <a:lnTo>
                  <a:pt x="254" y="196"/>
                </a:lnTo>
                <a:lnTo>
                  <a:pt x="247" y="196"/>
                </a:lnTo>
                <a:lnTo>
                  <a:pt x="243" y="195"/>
                </a:lnTo>
                <a:lnTo>
                  <a:pt x="239" y="194"/>
                </a:lnTo>
                <a:lnTo>
                  <a:pt x="236" y="192"/>
                </a:lnTo>
                <a:lnTo>
                  <a:pt x="232" y="191"/>
                </a:lnTo>
                <a:lnTo>
                  <a:pt x="226" y="186"/>
                </a:lnTo>
                <a:lnTo>
                  <a:pt x="224" y="184"/>
                </a:lnTo>
                <a:lnTo>
                  <a:pt x="222" y="181"/>
                </a:lnTo>
                <a:lnTo>
                  <a:pt x="220" y="178"/>
                </a:lnTo>
                <a:lnTo>
                  <a:pt x="218" y="175"/>
                </a:lnTo>
                <a:lnTo>
                  <a:pt x="216" y="171"/>
                </a:lnTo>
                <a:lnTo>
                  <a:pt x="215" y="167"/>
                </a:lnTo>
                <a:lnTo>
                  <a:pt x="215" y="163"/>
                </a:lnTo>
                <a:lnTo>
                  <a:pt x="215" y="159"/>
                </a:lnTo>
                <a:close/>
                <a:moveTo>
                  <a:pt x="364" y="194"/>
                </a:moveTo>
                <a:lnTo>
                  <a:pt x="364" y="1"/>
                </a:lnTo>
                <a:lnTo>
                  <a:pt x="406" y="1"/>
                </a:lnTo>
                <a:lnTo>
                  <a:pt x="406" y="107"/>
                </a:lnTo>
                <a:lnTo>
                  <a:pt x="450" y="55"/>
                </a:lnTo>
                <a:lnTo>
                  <a:pt x="495" y="55"/>
                </a:lnTo>
                <a:lnTo>
                  <a:pt x="450" y="107"/>
                </a:lnTo>
                <a:lnTo>
                  <a:pt x="498" y="194"/>
                </a:lnTo>
                <a:lnTo>
                  <a:pt x="454" y="194"/>
                </a:lnTo>
                <a:lnTo>
                  <a:pt x="423" y="137"/>
                </a:lnTo>
                <a:lnTo>
                  <a:pt x="406" y="157"/>
                </a:lnTo>
                <a:lnTo>
                  <a:pt x="406" y="194"/>
                </a:lnTo>
                <a:lnTo>
                  <a:pt x="364" y="194"/>
                </a:lnTo>
                <a:close/>
                <a:moveTo>
                  <a:pt x="589" y="111"/>
                </a:moveTo>
                <a:lnTo>
                  <a:pt x="588" y="104"/>
                </a:lnTo>
                <a:lnTo>
                  <a:pt x="587" y="98"/>
                </a:lnTo>
                <a:lnTo>
                  <a:pt x="584" y="93"/>
                </a:lnTo>
                <a:lnTo>
                  <a:pt x="581" y="89"/>
                </a:lnTo>
                <a:lnTo>
                  <a:pt x="579" y="88"/>
                </a:lnTo>
                <a:lnTo>
                  <a:pt x="577" y="86"/>
                </a:lnTo>
                <a:lnTo>
                  <a:pt x="575" y="85"/>
                </a:lnTo>
                <a:lnTo>
                  <a:pt x="573" y="84"/>
                </a:lnTo>
                <a:lnTo>
                  <a:pt x="568" y="82"/>
                </a:lnTo>
                <a:lnTo>
                  <a:pt x="563" y="82"/>
                </a:lnTo>
                <a:lnTo>
                  <a:pt x="558" y="82"/>
                </a:lnTo>
                <a:lnTo>
                  <a:pt x="553" y="84"/>
                </a:lnTo>
                <a:lnTo>
                  <a:pt x="551" y="85"/>
                </a:lnTo>
                <a:lnTo>
                  <a:pt x="549" y="86"/>
                </a:lnTo>
                <a:lnTo>
                  <a:pt x="545" y="89"/>
                </a:lnTo>
                <a:lnTo>
                  <a:pt x="542" y="93"/>
                </a:lnTo>
                <a:lnTo>
                  <a:pt x="539" y="98"/>
                </a:lnTo>
                <a:lnTo>
                  <a:pt x="537" y="104"/>
                </a:lnTo>
                <a:lnTo>
                  <a:pt x="536" y="107"/>
                </a:lnTo>
                <a:lnTo>
                  <a:pt x="535" y="111"/>
                </a:lnTo>
                <a:lnTo>
                  <a:pt x="589" y="111"/>
                </a:lnTo>
                <a:close/>
                <a:moveTo>
                  <a:pt x="493" y="125"/>
                </a:moveTo>
                <a:lnTo>
                  <a:pt x="493" y="115"/>
                </a:lnTo>
                <a:lnTo>
                  <a:pt x="495" y="106"/>
                </a:lnTo>
                <a:lnTo>
                  <a:pt x="497" y="98"/>
                </a:lnTo>
                <a:lnTo>
                  <a:pt x="500" y="90"/>
                </a:lnTo>
                <a:lnTo>
                  <a:pt x="503" y="84"/>
                </a:lnTo>
                <a:lnTo>
                  <a:pt x="507" y="78"/>
                </a:lnTo>
                <a:lnTo>
                  <a:pt x="512" y="73"/>
                </a:lnTo>
                <a:lnTo>
                  <a:pt x="515" y="70"/>
                </a:lnTo>
                <a:lnTo>
                  <a:pt x="517" y="68"/>
                </a:lnTo>
                <a:lnTo>
                  <a:pt x="522" y="64"/>
                </a:lnTo>
                <a:lnTo>
                  <a:pt x="528" y="61"/>
                </a:lnTo>
                <a:lnTo>
                  <a:pt x="534" y="58"/>
                </a:lnTo>
                <a:lnTo>
                  <a:pt x="540" y="56"/>
                </a:lnTo>
                <a:lnTo>
                  <a:pt x="546" y="54"/>
                </a:lnTo>
                <a:lnTo>
                  <a:pt x="552" y="53"/>
                </a:lnTo>
                <a:lnTo>
                  <a:pt x="557" y="52"/>
                </a:lnTo>
                <a:lnTo>
                  <a:pt x="563" y="52"/>
                </a:lnTo>
                <a:lnTo>
                  <a:pt x="574" y="53"/>
                </a:lnTo>
                <a:lnTo>
                  <a:pt x="580" y="54"/>
                </a:lnTo>
                <a:lnTo>
                  <a:pt x="585" y="55"/>
                </a:lnTo>
                <a:lnTo>
                  <a:pt x="591" y="57"/>
                </a:lnTo>
                <a:lnTo>
                  <a:pt x="596" y="60"/>
                </a:lnTo>
                <a:lnTo>
                  <a:pt x="601" y="63"/>
                </a:lnTo>
                <a:lnTo>
                  <a:pt x="606" y="67"/>
                </a:lnTo>
                <a:lnTo>
                  <a:pt x="610" y="72"/>
                </a:lnTo>
                <a:lnTo>
                  <a:pt x="614" y="77"/>
                </a:lnTo>
                <a:lnTo>
                  <a:pt x="618" y="84"/>
                </a:lnTo>
                <a:lnTo>
                  <a:pt x="621" y="91"/>
                </a:lnTo>
                <a:lnTo>
                  <a:pt x="624" y="99"/>
                </a:lnTo>
                <a:lnTo>
                  <a:pt x="625" y="108"/>
                </a:lnTo>
                <a:lnTo>
                  <a:pt x="627" y="118"/>
                </a:lnTo>
                <a:lnTo>
                  <a:pt x="627" y="130"/>
                </a:lnTo>
                <a:lnTo>
                  <a:pt x="627" y="136"/>
                </a:lnTo>
                <a:lnTo>
                  <a:pt x="535" y="136"/>
                </a:lnTo>
                <a:lnTo>
                  <a:pt x="536" y="144"/>
                </a:lnTo>
                <a:lnTo>
                  <a:pt x="537" y="147"/>
                </a:lnTo>
                <a:lnTo>
                  <a:pt x="538" y="151"/>
                </a:lnTo>
                <a:lnTo>
                  <a:pt x="541" y="156"/>
                </a:lnTo>
                <a:lnTo>
                  <a:pt x="545" y="161"/>
                </a:lnTo>
                <a:lnTo>
                  <a:pt x="550" y="164"/>
                </a:lnTo>
                <a:lnTo>
                  <a:pt x="555" y="166"/>
                </a:lnTo>
                <a:lnTo>
                  <a:pt x="561" y="167"/>
                </a:lnTo>
                <a:lnTo>
                  <a:pt x="567" y="168"/>
                </a:lnTo>
                <a:lnTo>
                  <a:pt x="573" y="168"/>
                </a:lnTo>
                <a:lnTo>
                  <a:pt x="579" y="166"/>
                </a:lnTo>
                <a:lnTo>
                  <a:pt x="585" y="165"/>
                </a:lnTo>
                <a:lnTo>
                  <a:pt x="590" y="163"/>
                </a:lnTo>
                <a:lnTo>
                  <a:pt x="596" y="160"/>
                </a:lnTo>
                <a:lnTo>
                  <a:pt x="600" y="157"/>
                </a:lnTo>
                <a:lnTo>
                  <a:pt x="605" y="154"/>
                </a:lnTo>
                <a:lnTo>
                  <a:pt x="607" y="153"/>
                </a:lnTo>
                <a:lnTo>
                  <a:pt x="608" y="151"/>
                </a:lnTo>
                <a:lnTo>
                  <a:pt x="625" y="176"/>
                </a:lnTo>
                <a:lnTo>
                  <a:pt x="618" y="181"/>
                </a:lnTo>
                <a:lnTo>
                  <a:pt x="612" y="185"/>
                </a:lnTo>
                <a:lnTo>
                  <a:pt x="605" y="189"/>
                </a:lnTo>
                <a:lnTo>
                  <a:pt x="597" y="192"/>
                </a:lnTo>
                <a:lnTo>
                  <a:pt x="594" y="193"/>
                </a:lnTo>
                <a:lnTo>
                  <a:pt x="590" y="194"/>
                </a:lnTo>
                <a:lnTo>
                  <a:pt x="581" y="196"/>
                </a:lnTo>
                <a:lnTo>
                  <a:pt x="573" y="197"/>
                </a:lnTo>
                <a:lnTo>
                  <a:pt x="564" y="197"/>
                </a:lnTo>
                <a:lnTo>
                  <a:pt x="557" y="197"/>
                </a:lnTo>
                <a:lnTo>
                  <a:pt x="551" y="196"/>
                </a:lnTo>
                <a:lnTo>
                  <a:pt x="544" y="195"/>
                </a:lnTo>
                <a:lnTo>
                  <a:pt x="538" y="193"/>
                </a:lnTo>
                <a:lnTo>
                  <a:pt x="531" y="191"/>
                </a:lnTo>
                <a:lnTo>
                  <a:pt x="525" y="188"/>
                </a:lnTo>
                <a:lnTo>
                  <a:pt x="520" y="185"/>
                </a:lnTo>
                <a:lnTo>
                  <a:pt x="515" y="181"/>
                </a:lnTo>
                <a:lnTo>
                  <a:pt x="510" y="177"/>
                </a:lnTo>
                <a:lnTo>
                  <a:pt x="506" y="171"/>
                </a:lnTo>
                <a:lnTo>
                  <a:pt x="502" y="165"/>
                </a:lnTo>
                <a:lnTo>
                  <a:pt x="499" y="159"/>
                </a:lnTo>
                <a:lnTo>
                  <a:pt x="496" y="151"/>
                </a:lnTo>
                <a:lnTo>
                  <a:pt x="494" y="143"/>
                </a:lnTo>
                <a:lnTo>
                  <a:pt x="493" y="134"/>
                </a:lnTo>
                <a:lnTo>
                  <a:pt x="493" y="125"/>
                </a:lnTo>
                <a:close/>
                <a:moveTo>
                  <a:pt x="713" y="155"/>
                </a:moveTo>
                <a:lnTo>
                  <a:pt x="713" y="85"/>
                </a:lnTo>
                <a:lnTo>
                  <a:pt x="690" y="85"/>
                </a:lnTo>
                <a:lnTo>
                  <a:pt x="690" y="55"/>
                </a:lnTo>
                <a:lnTo>
                  <a:pt x="713" y="55"/>
                </a:lnTo>
                <a:lnTo>
                  <a:pt x="713" y="7"/>
                </a:lnTo>
                <a:lnTo>
                  <a:pt x="755" y="7"/>
                </a:lnTo>
                <a:lnTo>
                  <a:pt x="755" y="55"/>
                </a:lnTo>
                <a:lnTo>
                  <a:pt x="792" y="55"/>
                </a:lnTo>
                <a:lnTo>
                  <a:pt x="792" y="85"/>
                </a:lnTo>
                <a:lnTo>
                  <a:pt x="755" y="85"/>
                </a:lnTo>
                <a:lnTo>
                  <a:pt x="755" y="146"/>
                </a:lnTo>
                <a:lnTo>
                  <a:pt x="756" y="151"/>
                </a:lnTo>
                <a:lnTo>
                  <a:pt x="756" y="153"/>
                </a:lnTo>
                <a:lnTo>
                  <a:pt x="756" y="155"/>
                </a:lnTo>
                <a:lnTo>
                  <a:pt x="757" y="159"/>
                </a:lnTo>
                <a:lnTo>
                  <a:pt x="759" y="161"/>
                </a:lnTo>
                <a:lnTo>
                  <a:pt x="762" y="163"/>
                </a:lnTo>
                <a:lnTo>
                  <a:pt x="765" y="165"/>
                </a:lnTo>
                <a:lnTo>
                  <a:pt x="769" y="165"/>
                </a:lnTo>
                <a:lnTo>
                  <a:pt x="775" y="165"/>
                </a:lnTo>
                <a:lnTo>
                  <a:pt x="782" y="165"/>
                </a:lnTo>
                <a:lnTo>
                  <a:pt x="789" y="164"/>
                </a:lnTo>
                <a:lnTo>
                  <a:pt x="789" y="194"/>
                </a:lnTo>
                <a:lnTo>
                  <a:pt x="784" y="195"/>
                </a:lnTo>
                <a:lnTo>
                  <a:pt x="777" y="195"/>
                </a:lnTo>
                <a:lnTo>
                  <a:pt x="761" y="196"/>
                </a:lnTo>
                <a:lnTo>
                  <a:pt x="753" y="196"/>
                </a:lnTo>
                <a:lnTo>
                  <a:pt x="747" y="195"/>
                </a:lnTo>
                <a:lnTo>
                  <a:pt x="736" y="193"/>
                </a:lnTo>
                <a:lnTo>
                  <a:pt x="731" y="192"/>
                </a:lnTo>
                <a:lnTo>
                  <a:pt x="728" y="190"/>
                </a:lnTo>
                <a:lnTo>
                  <a:pt x="724" y="188"/>
                </a:lnTo>
                <a:lnTo>
                  <a:pt x="722" y="185"/>
                </a:lnTo>
                <a:lnTo>
                  <a:pt x="719" y="183"/>
                </a:lnTo>
                <a:lnTo>
                  <a:pt x="718" y="180"/>
                </a:lnTo>
                <a:lnTo>
                  <a:pt x="716" y="176"/>
                </a:lnTo>
                <a:lnTo>
                  <a:pt x="715" y="172"/>
                </a:lnTo>
                <a:lnTo>
                  <a:pt x="714" y="164"/>
                </a:lnTo>
                <a:lnTo>
                  <a:pt x="713" y="155"/>
                </a:lnTo>
                <a:close/>
                <a:moveTo>
                  <a:pt x="807" y="194"/>
                </a:moveTo>
                <a:lnTo>
                  <a:pt x="807" y="1"/>
                </a:lnTo>
                <a:lnTo>
                  <a:pt x="849" y="1"/>
                </a:lnTo>
                <a:lnTo>
                  <a:pt x="849" y="77"/>
                </a:lnTo>
                <a:lnTo>
                  <a:pt x="852" y="73"/>
                </a:lnTo>
                <a:lnTo>
                  <a:pt x="857" y="68"/>
                </a:lnTo>
                <a:lnTo>
                  <a:pt x="861" y="64"/>
                </a:lnTo>
                <a:lnTo>
                  <a:pt x="864" y="62"/>
                </a:lnTo>
                <a:lnTo>
                  <a:pt x="867" y="60"/>
                </a:lnTo>
                <a:lnTo>
                  <a:pt x="873" y="57"/>
                </a:lnTo>
                <a:lnTo>
                  <a:pt x="880" y="54"/>
                </a:lnTo>
                <a:lnTo>
                  <a:pt x="888" y="53"/>
                </a:lnTo>
                <a:lnTo>
                  <a:pt x="893" y="52"/>
                </a:lnTo>
                <a:lnTo>
                  <a:pt x="897" y="52"/>
                </a:lnTo>
                <a:lnTo>
                  <a:pt x="906" y="52"/>
                </a:lnTo>
                <a:lnTo>
                  <a:pt x="914" y="54"/>
                </a:lnTo>
                <a:lnTo>
                  <a:pt x="917" y="56"/>
                </a:lnTo>
                <a:lnTo>
                  <a:pt x="920" y="57"/>
                </a:lnTo>
                <a:lnTo>
                  <a:pt x="924" y="59"/>
                </a:lnTo>
                <a:lnTo>
                  <a:pt x="926" y="61"/>
                </a:lnTo>
                <a:lnTo>
                  <a:pt x="929" y="64"/>
                </a:lnTo>
                <a:lnTo>
                  <a:pt x="931" y="67"/>
                </a:lnTo>
                <a:lnTo>
                  <a:pt x="933" y="70"/>
                </a:lnTo>
                <a:lnTo>
                  <a:pt x="935" y="74"/>
                </a:lnTo>
                <a:lnTo>
                  <a:pt x="936" y="78"/>
                </a:lnTo>
                <a:lnTo>
                  <a:pt x="937" y="82"/>
                </a:lnTo>
                <a:lnTo>
                  <a:pt x="938" y="87"/>
                </a:lnTo>
                <a:lnTo>
                  <a:pt x="938" y="92"/>
                </a:lnTo>
                <a:lnTo>
                  <a:pt x="938" y="194"/>
                </a:lnTo>
                <a:lnTo>
                  <a:pt x="896" y="194"/>
                </a:lnTo>
                <a:lnTo>
                  <a:pt x="896" y="106"/>
                </a:lnTo>
                <a:lnTo>
                  <a:pt x="896" y="101"/>
                </a:lnTo>
                <a:lnTo>
                  <a:pt x="895" y="98"/>
                </a:lnTo>
                <a:lnTo>
                  <a:pt x="894" y="94"/>
                </a:lnTo>
                <a:lnTo>
                  <a:pt x="892" y="92"/>
                </a:lnTo>
                <a:lnTo>
                  <a:pt x="890" y="89"/>
                </a:lnTo>
                <a:lnTo>
                  <a:pt x="887" y="88"/>
                </a:lnTo>
                <a:lnTo>
                  <a:pt x="884" y="87"/>
                </a:lnTo>
                <a:lnTo>
                  <a:pt x="880" y="87"/>
                </a:lnTo>
                <a:lnTo>
                  <a:pt x="875" y="87"/>
                </a:lnTo>
                <a:lnTo>
                  <a:pt x="871" y="88"/>
                </a:lnTo>
                <a:lnTo>
                  <a:pt x="863" y="91"/>
                </a:lnTo>
                <a:lnTo>
                  <a:pt x="856" y="95"/>
                </a:lnTo>
                <a:lnTo>
                  <a:pt x="849" y="101"/>
                </a:lnTo>
                <a:lnTo>
                  <a:pt x="849" y="194"/>
                </a:lnTo>
                <a:lnTo>
                  <a:pt x="807" y="194"/>
                </a:lnTo>
                <a:close/>
                <a:moveTo>
                  <a:pt x="1048" y="111"/>
                </a:moveTo>
                <a:lnTo>
                  <a:pt x="1047" y="104"/>
                </a:lnTo>
                <a:lnTo>
                  <a:pt x="1045" y="98"/>
                </a:lnTo>
                <a:lnTo>
                  <a:pt x="1043" y="93"/>
                </a:lnTo>
                <a:lnTo>
                  <a:pt x="1040" y="89"/>
                </a:lnTo>
                <a:lnTo>
                  <a:pt x="1038" y="88"/>
                </a:lnTo>
                <a:lnTo>
                  <a:pt x="1036" y="86"/>
                </a:lnTo>
                <a:lnTo>
                  <a:pt x="1034" y="85"/>
                </a:lnTo>
                <a:lnTo>
                  <a:pt x="1032" y="84"/>
                </a:lnTo>
                <a:lnTo>
                  <a:pt x="1027" y="82"/>
                </a:lnTo>
                <a:lnTo>
                  <a:pt x="1021" y="82"/>
                </a:lnTo>
                <a:lnTo>
                  <a:pt x="1016" y="82"/>
                </a:lnTo>
                <a:lnTo>
                  <a:pt x="1012" y="84"/>
                </a:lnTo>
                <a:lnTo>
                  <a:pt x="1010" y="85"/>
                </a:lnTo>
                <a:lnTo>
                  <a:pt x="1007" y="86"/>
                </a:lnTo>
                <a:lnTo>
                  <a:pt x="1004" y="89"/>
                </a:lnTo>
                <a:lnTo>
                  <a:pt x="1000" y="93"/>
                </a:lnTo>
                <a:lnTo>
                  <a:pt x="997" y="98"/>
                </a:lnTo>
                <a:lnTo>
                  <a:pt x="995" y="104"/>
                </a:lnTo>
                <a:lnTo>
                  <a:pt x="994" y="107"/>
                </a:lnTo>
                <a:lnTo>
                  <a:pt x="994" y="111"/>
                </a:lnTo>
                <a:lnTo>
                  <a:pt x="1048" y="111"/>
                </a:lnTo>
                <a:close/>
                <a:moveTo>
                  <a:pt x="951" y="125"/>
                </a:moveTo>
                <a:lnTo>
                  <a:pt x="952" y="115"/>
                </a:lnTo>
                <a:lnTo>
                  <a:pt x="953" y="106"/>
                </a:lnTo>
                <a:lnTo>
                  <a:pt x="955" y="98"/>
                </a:lnTo>
                <a:lnTo>
                  <a:pt x="958" y="90"/>
                </a:lnTo>
                <a:lnTo>
                  <a:pt x="962" y="84"/>
                </a:lnTo>
                <a:lnTo>
                  <a:pt x="966" y="78"/>
                </a:lnTo>
                <a:lnTo>
                  <a:pt x="970" y="73"/>
                </a:lnTo>
                <a:lnTo>
                  <a:pt x="973" y="70"/>
                </a:lnTo>
                <a:lnTo>
                  <a:pt x="975" y="68"/>
                </a:lnTo>
                <a:lnTo>
                  <a:pt x="981" y="64"/>
                </a:lnTo>
                <a:lnTo>
                  <a:pt x="986" y="61"/>
                </a:lnTo>
                <a:lnTo>
                  <a:pt x="992" y="58"/>
                </a:lnTo>
                <a:lnTo>
                  <a:pt x="998" y="56"/>
                </a:lnTo>
                <a:lnTo>
                  <a:pt x="1004" y="54"/>
                </a:lnTo>
                <a:lnTo>
                  <a:pt x="1010" y="53"/>
                </a:lnTo>
                <a:lnTo>
                  <a:pt x="1016" y="52"/>
                </a:lnTo>
                <a:lnTo>
                  <a:pt x="1021" y="52"/>
                </a:lnTo>
                <a:lnTo>
                  <a:pt x="1032" y="53"/>
                </a:lnTo>
                <a:lnTo>
                  <a:pt x="1038" y="54"/>
                </a:lnTo>
                <a:lnTo>
                  <a:pt x="1043" y="55"/>
                </a:lnTo>
                <a:lnTo>
                  <a:pt x="1049" y="57"/>
                </a:lnTo>
                <a:lnTo>
                  <a:pt x="1054" y="60"/>
                </a:lnTo>
                <a:lnTo>
                  <a:pt x="1059" y="63"/>
                </a:lnTo>
                <a:lnTo>
                  <a:pt x="1064" y="67"/>
                </a:lnTo>
                <a:lnTo>
                  <a:pt x="1069" y="72"/>
                </a:lnTo>
                <a:lnTo>
                  <a:pt x="1073" y="77"/>
                </a:lnTo>
                <a:lnTo>
                  <a:pt x="1076" y="84"/>
                </a:lnTo>
                <a:lnTo>
                  <a:pt x="1079" y="91"/>
                </a:lnTo>
                <a:lnTo>
                  <a:pt x="1082" y="99"/>
                </a:lnTo>
                <a:lnTo>
                  <a:pt x="1084" y="108"/>
                </a:lnTo>
                <a:lnTo>
                  <a:pt x="1085" y="118"/>
                </a:lnTo>
                <a:lnTo>
                  <a:pt x="1085" y="130"/>
                </a:lnTo>
                <a:lnTo>
                  <a:pt x="1085" y="136"/>
                </a:lnTo>
                <a:lnTo>
                  <a:pt x="993" y="136"/>
                </a:lnTo>
                <a:lnTo>
                  <a:pt x="994" y="144"/>
                </a:lnTo>
                <a:lnTo>
                  <a:pt x="995" y="147"/>
                </a:lnTo>
                <a:lnTo>
                  <a:pt x="997" y="151"/>
                </a:lnTo>
                <a:lnTo>
                  <a:pt x="1000" y="156"/>
                </a:lnTo>
                <a:lnTo>
                  <a:pt x="1003" y="161"/>
                </a:lnTo>
                <a:lnTo>
                  <a:pt x="1008" y="164"/>
                </a:lnTo>
                <a:lnTo>
                  <a:pt x="1013" y="166"/>
                </a:lnTo>
                <a:lnTo>
                  <a:pt x="1019" y="167"/>
                </a:lnTo>
                <a:lnTo>
                  <a:pt x="1026" y="168"/>
                </a:lnTo>
                <a:lnTo>
                  <a:pt x="1032" y="168"/>
                </a:lnTo>
                <a:lnTo>
                  <a:pt x="1038" y="166"/>
                </a:lnTo>
                <a:lnTo>
                  <a:pt x="1043" y="165"/>
                </a:lnTo>
                <a:lnTo>
                  <a:pt x="1049" y="163"/>
                </a:lnTo>
                <a:lnTo>
                  <a:pt x="1054" y="160"/>
                </a:lnTo>
                <a:lnTo>
                  <a:pt x="1059" y="157"/>
                </a:lnTo>
                <a:lnTo>
                  <a:pt x="1063" y="154"/>
                </a:lnTo>
                <a:lnTo>
                  <a:pt x="1065" y="153"/>
                </a:lnTo>
                <a:lnTo>
                  <a:pt x="1067" y="151"/>
                </a:lnTo>
                <a:lnTo>
                  <a:pt x="1083" y="176"/>
                </a:lnTo>
                <a:lnTo>
                  <a:pt x="1077" y="181"/>
                </a:lnTo>
                <a:lnTo>
                  <a:pt x="1070" y="185"/>
                </a:lnTo>
                <a:lnTo>
                  <a:pt x="1063" y="189"/>
                </a:lnTo>
                <a:lnTo>
                  <a:pt x="1056" y="192"/>
                </a:lnTo>
                <a:lnTo>
                  <a:pt x="1052" y="193"/>
                </a:lnTo>
                <a:lnTo>
                  <a:pt x="1048" y="194"/>
                </a:lnTo>
                <a:lnTo>
                  <a:pt x="1040" y="196"/>
                </a:lnTo>
                <a:lnTo>
                  <a:pt x="1031" y="197"/>
                </a:lnTo>
                <a:lnTo>
                  <a:pt x="1022" y="197"/>
                </a:lnTo>
                <a:lnTo>
                  <a:pt x="1016" y="197"/>
                </a:lnTo>
                <a:lnTo>
                  <a:pt x="1009" y="196"/>
                </a:lnTo>
                <a:lnTo>
                  <a:pt x="1002" y="195"/>
                </a:lnTo>
                <a:lnTo>
                  <a:pt x="996" y="193"/>
                </a:lnTo>
                <a:lnTo>
                  <a:pt x="990" y="191"/>
                </a:lnTo>
                <a:lnTo>
                  <a:pt x="984" y="188"/>
                </a:lnTo>
                <a:lnTo>
                  <a:pt x="978" y="185"/>
                </a:lnTo>
                <a:lnTo>
                  <a:pt x="973" y="181"/>
                </a:lnTo>
                <a:lnTo>
                  <a:pt x="968" y="177"/>
                </a:lnTo>
                <a:lnTo>
                  <a:pt x="964" y="171"/>
                </a:lnTo>
                <a:lnTo>
                  <a:pt x="960" y="165"/>
                </a:lnTo>
                <a:lnTo>
                  <a:pt x="957" y="159"/>
                </a:lnTo>
                <a:lnTo>
                  <a:pt x="955" y="151"/>
                </a:lnTo>
                <a:lnTo>
                  <a:pt x="953" y="143"/>
                </a:lnTo>
                <a:lnTo>
                  <a:pt x="952" y="134"/>
                </a:lnTo>
                <a:lnTo>
                  <a:pt x="951" y="125"/>
                </a:lnTo>
                <a:close/>
                <a:moveTo>
                  <a:pt x="1162" y="194"/>
                </a:moveTo>
                <a:lnTo>
                  <a:pt x="1162" y="55"/>
                </a:lnTo>
                <a:lnTo>
                  <a:pt x="1204" y="55"/>
                </a:lnTo>
                <a:lnTo>
                  <a:pt x="1204" y="77"/>
                </a:lnTo>
                <a:lnTo>
                  <a:pt x="1207" y="73"/>
                </a:lnTo>
                <a:lnTo>
                  <a:pt x="1212" y="68"/>
                </a:lnTo>
                <a:lnTo>
                  <a:pt x="1216" y="64"/>
                </a:lnTo>
                <a:lnTo>
                  <a:pt x="1219" y="62"/>
                </a:lnTo>
                <a:lnTo>
                  <a:pt x="1222" y="60"/>
                </a:lnTo>
                <a:lnTo>
                  <a:pt x="1228" y="57"/>
                </a:lnTo>
                <a:lnTo>
                  <a:pt x="1235" y="54"/>
                </a:lnTo>
                <a:lnTo>
                  <a:pt x="1242" y="53"/>
                </a:lnTo>
                <a:lnTo>
                  <a:pt x="1246" y="52"/>
                </a:lnTo>
                <a:lnTo>
                  <a:pt x="1250" y="52"/>
                </a:lnTo>
                <a:lnTo>
                  <a:pt x="1258" y="52"/>
                </a:lnTo>
                <a:lnTo>
                  <a:pt x="1265" y="54"/>
                </a:lnTo>
                <a:lnTo>
                  <a:pt x="1271" y="56"/>
                </a:lnTo>
                <a:lnTo>
                  <a:pt x="1274" y="57"/>
                </a:lnTo>
                <a:lnTo>
                  <a:pt x="1276" y="59"/>
                </a:lnTo>
                <a:lnTo>
                  <a:pt x="1280" y="62"/>
                </a:lnTo>
                <a:lnTo>
                  <a:pt x="1284" y="67"/>
                </a:lnTo>
                <a:lnTo>
                  <a:pt x="1286" y="71"/>
                </a:lnTo>
                <a:lnTo>
                  <a:pt x="1288" y="77"/>
                </a:lnTo>
                <a:lnTo>
                  <a:pt x="1291" y="73"/>
                </a:lnTo>
                <a:lnTo>
                  <a:pt x="1296" y="68"/>
                </a:lnTo>
                <a:lnTo>
                  <a:pt x="1300" y="64"/>
                </a:lnTo>
                <a:lnTo>
                  <a:pt x="1303" y="62"/>
                </a:lnTo>
                <a:lnTo>
                  <a:pt x="1306" y="60"/>
                </a:lnTo>
                <a:lnTo>
                  <a:pt x="1312" y="57"/>
                </a:lnTo>
                <a:lnTo>
                  <a:pt x="1319" y="54"/>
                </a:lnTo>
                <a:lnTo>
                  <a:pt x="1326" y="53"/>
                </a:lnTo>
                <a:lnTo>
                  <a:pt x="1334" y="52"/>
                </a:lnTo>
                <a:lnTo>
                  <a:pt x="1339" y="52"/>
                </a:lnTo>
                <a:lnTo>
                  <a:pt x="1344" y="53"/>
                </a:lnTo>
                <a:lnTo>
                  <a:pt x="1348" y="54"/>
                </a:lnTo>
                <a:lnTo>
                  <a:pt x="1352" y="55"/>
                </a:lnTo>
                <a:lnTo>
                  <a:pt x="1356" y="57"/>
                </a:lnTo>
                <a:lnTo>
                  <a:pt x="1359" y="59"/>
                </a:lnTo>
                <a:lnTo>
                  <a:pt x="1365" y="64"/>
                </a:lnTo>
                <a:lnTo>
                  <a:pt x="1367" y="67"/>
                </a:lnTo>
                <a:lnTo>
                  <a:pt x="1369" y="70"/>
                </a:lnTo>
                <a:lnTo>
                  <a:pt x="1371" y="74"/>
                </a:lnTo>
                <a:lnTo>
                  <a:pt x="1372" y="77"/>
                </a:lnTo>
                <a:lnTo>
                  <a:pt x="1374" y="81"/>
                </a:lnTo>
                <a:lnTo>
                  <a:pt x="1374" y="86"/>
                </a:lnTo>
                <a:lnTo>
                  <a:pt x="1375" y="90"/>
                </a:lnTo>
                <a:lnTo>
                  <a:pt x="1375" y="95"/>
                </a:lnTo>
                <a:lnTo>
                  <a:pt x="1375" y="194"/>
                </a:lnTo>
                <a:lnTo>
                  <a:pt x="1333" y="194"/>
                </a:lnTo>
                <a:lnTo>
                  <a:pt x="1333" y="106"/>
                </a:lnTo>
                <a:lnTo>
                  <a:pt x="1333" y="101"/>
                </a:lnTo>
                <a:lnTo>
                  <a:pt x="1332" y="98"/>
                </a:lnTo>
                <a:lnTo>
                  <a:pt x="1331" y="94"/>
                </a:lnTo>
                <a:lnTo>
                  <a:pt x="1331" y="93"/>
                </a:lnTo>
                <a:lnTo>
                  <a:pt x="1330" y="92"/>
                </a:lnTo>
                <a:lnTo>
                  <a:pt x="1328" y="89"/>
                </a:lnTo>
                <a:lnTo>
                  <a:pt x="1325" y="88"/>
                </a:lnTo>
                <a:lnTo>
                  <a:pt x="1322" y="87"/>
                </a:lnTo>
                <a:lnTo>
                  <a:pt x="1318" y="87"/>
                </a:lnTo>
                <a:lnTo>
                  <a:pt x="1314" y="87"/>
                </a:lnTo>
                <a:lnTo>
                  <a:pt x="1310" y="88"/>
                </a:lnTo>
                <a:lnTo>
                  <a:pt x="1303" y="91"/>
                </a:lnTo>
                <a:lnTo>
                  <a:pt x="1296" y="95"/>
                </a:lnTo>
                <a:lnTo>
                  <a:pt x="1290" y="101"/>
                </a:lnTo>
                <a:lnTo>
                  <a:pt x="1290" y="194"/>
                </a:lnTo>
                <a:lnTo>
                  <a:pt x="1247" y="194"/>
                </a:lnTo>
                <a:lnTo>
                  <a:pt x="1247" y="106"/>
                </a:lnTo>
                <a:lnTo>
                  <a:pt x="1247" y="101"/>
                </a:lnTo>
                <a:lnTo>
                  <a:pt x="1247" y="98"/>
                </a:lnTo>
                <a:lnTo>
                  <a:pt x="1246" y="94"/>
                </a:lnTo>
                <a:lnTo>
                  <a:pt x="1245" y="93"/>
                </a:lnTo>
                <a:lnTo>
                  <a:pt x="1244" y="92"/>
                </a:lnTo>
                <a:lnTo>
                  <a:pt x="1242" y="89"/>
                </a:lnTo>
                <a:lnTo>
                  <a:pt x="1240" y="88"/>
                </a:lnTo>
                <a:lnTo>
                  <a:pt x="1236" y="87"/>
                </a:lnTo>
                <a:lnTo>
                  <a:pt x="1232" y="87"/>
                </a:lnTo>
                <a:lnTo>
                  <a:pt x="1228" y="87"/>
                </a:lnTo>
                <a:lnTo>
                  <a:pt x="1225" y="88"/>
                </a:lnTo>
                <a:lnTo>
                  <a:pt x="1218" y="91"/>
                </a:lnTo>
                <a:lnTo>
                  <a:pt x="1211" y="95"/>
                </a:lnTo>
                <a:lnTo>
                  <a:pt x="1204" y="101"/>
                </a:lnTo>
                <a:lnTo>
                  <a:pt x="1204" y="194"/>
                </a:lnTo>
                <a:lnTo>
                  <a:pt x="1162" y="194"/>
                </a:lnTo>
                <a:close/>
                <a:moveTo>
                  <a:pt x="1484" y="125"/>
                </a:moveTo>
                <a:lnTo>
                  <a:pt x="1484" y="116"/>
                </a:lnTo>
                <a:lnTo>
                  <a:pt x="1482" y="109"/>
                </a:lnTo>
                <a:lnTo>
                  <a:pt x="1480" y="101"/>
                </a:lnTo>
                <a:lnTo>
                  <a:pt x="1479" y="98"/>
                </a:lnTo>
                <a:lnTo>
                  <a:pt x="1477" y="95"/>
                </a:lnTo>
                <a:lnTo>
                  <a:pt x="1475" y="92"/>
                </a:lnTo>
                <a:lnTo>
                  <a:pt x="1473" y="90"/>
                </a:lnTo>
                <a:lnTo>
                  <a:pt x="1468" y="86"/>
                </a:lnTo>
                <a:lnTo>
                  <a:pt x="1465" y="85"/>
                </a:lnTo>
                <a:lnTo>
                  <a:pt x="1462" y="84"/>
                </a:lnTo>
                <a:lnTo>
                  <a:pt x="1455" y="83"/>
                </a:lnTo>
                <a:lnTo>
                  <a:pt x="1448" y="84"/>
                </a:lnTo>
                <a:lnTo>
                  <a:pt x="1445" y="85"/>
                </a:lnTo>
                <a:lnTo>
                  <a:pt x="1442" y="86"/>
                </a:lnTo>
                <a:lnTo>
                  <a:pt x="1439" y="88"/>
                </a:lnTo>
                <a:lnTo>
                  <a:pt x="1437" y="90"/>
                </a:lnTo>
                <a:lnTo>
                  <a:pt x="1435" y="92"/>
                </a:lnTo>
                <a:lnTo>
                  <a:pt x="1433" y="94"/>
                </a:lnTo>
                <a:lnTo>
                  <a:pt x="1430" y="101"/>
                </a:lnTo>
                <a:lnTo>
                  <a:pt x="1428" y="104"/>
                </a:lnTo>
                <a:lnTo>
                  <a:pt x="1427" y="108"/>
                </a:lnTo>
                <a:lnTo>
                  <a:pt x="1426" y="116"/>
                </a:lnTo>
                <a:lnTo>
                  <a:pt x="1426" y="125"/>
                </a:lnTo>
                <a:lnTo>
                  <a:pt x="1426" y="129"/>
                </a:lnTo>
                <a:lnTo>
                  <a:pt x="1426" y="133"/>
                </a:lnTo>
                <a:lnTo>
                  <a:pt x="1427" y="141"/>
                </a:lnTo>
                <a:lnTo>
                  <a:pt x="1429" y="149"/>
                </a:lnTo>
                <a:lnTo>
                  <a:pt x="1431" y="152"/>
                </a:lnTo>
                <a:lnTo>
                  <a:pt x="1432" y="155"/>
                </a:lnTo>
                <a:lnTo>
                  <a:pt x="1434" y="158"/>
                </a:lnTo>
                <a:lnTo>
                  <a:pt x="1436" y="160"/>
                </a:lnTo>
                <a:lnTo>
                  <a:pt x="1441" y="164"/>
                </a:lnTo>
                <a:lnTo>
                  <a:pt x="1444" y="166"/>
                </a:lnTo>
                <a:lnTo>
                  <a:pt x="1448" y="167"/>
                </a:lnTo>
                <a:lnTo>
                  <a:pt x="1451" y="167"/>
                </a:lnTo>
                <a:lnTo>
                  <a:pt x="1455" y="168"/>
                </a:lnTo>
                <a:lnTo>
                  <a:pt x="1462" y="167"/>
                </a:lnTo>
                <a:lnTo>
                  <a:pt x="1465" y="166"/>
                </a:lnTo>
                <a:lnTo>
                  <a:pt x="1468" y="165"/>
                </a:lnTo>
                <a:lnTo>
                  <a:pt x="1471" y="163"/>
                </a:lnTo>
                <a:lnTo>
                  <a:pt x="1473" y="161"/>
                </a:lnTo>
                <a:lnTo>
                  <a:pt x="1477" y="156"/>
                </a:lnTo>
                <a:lnTo>
                  <a:pt x="1479" y="153"/>
                </a:lnTo>
                <a:lnTo>
                  <a:pt x="1480" y="150"/>
                </a:lnTo>
                <a:lnTo>
                  <a:pt x="1481" y="146"/>
                </a:lnTo>
                <a:lnTo>
                  <a:pt x="1482" y="142"/>
                </a:lnTo>
                <a:lnTo>
                  <a:pt x="1484" y="134"/>
                </a:lnTo>
                <a:lnTo>
                  <a:pt x="1484" y="125"/>
                </a:lnTo>
                <a:close/>
                <a:moveTo>
                  <a:pt x="1384" y="125"/>
                </a:moveTo>
                <a:lnTo>
                  <a:pt x="1384" y="115"/>
                </a:lnTo>
                <a:lnTo>
                  <a:pt x="1385" y="106"/>
                </a:lnTo>
                <a:lnTo>
                  <a:pt x="1387" y="98"/>
                </a:lnTo>
                <a:lnTo>
                  <a:pt x="1390" y="90"/>
                </a:lnTo>
                <a:lnTo>
                  <a:pt x="1393" y="84"/>
                </a:lnTo>
                <a:lnTo>
                  <a:pt x="1397" y="78"/>
                </a:lnTo>
                <a:lnTo>
                  <a:pt x="1402" y="72"/>
                </a:lnTo>
                <a:lnTo>
                  <a:pt x="1404" y="70"/>
                </a:lnTo>
                <a:lnTo>
                  <a:pt x="1406" y="68"/>
                </a:lnTo>
                <a:lnTo>
                  <a:pt x="1412" y="64"/>
                </a:lnTo>
                <a:lnTo>
                  <a:pt x="1417" y="61"/>
                </a:lnTo>
                <a:lnTo>
                  <a:pt x="1423" y="58"/>
                </a:lnTo>
                <a:lnTo>
                  <a:pt x="1429" y="56"/>
                </a:lnTo>
                <a:lnTo>
                  <a:pt x="1436" y="54"/>
                </a:lnTo>
                <a:lnTo>
                  <a:pt x="1442" y="53"/>
                </a:lnTo>
                <a:lnTo>
                  <a:pt x="1449" y="52"/>
                </a:lnTo>
                <a:lnTo>
                  <a:pt x="1455" y="52"/>
                </a:lnTo>
                <a:lnTo>
                  <a:pt x="1461" y="52"/>
                </a:lnTo>
                <a:lnTo>
                  <a:pt x="1468" y="53"/>
                </a:lnTo>
                <a:lnTo>
                  <a:pt x="1474" y="54"/>
                </a:lnTo>
                <a:lnTo>
                  <a:pt x="1480" y="56"/>
                </a:lnTo>
                <a:lnTo>
                  <a:pt x="1486" y="58"/>
                </a:lnTo>
                <a:lnTo>
                  <a:pt x="1492" y="61"/>
                </a:lnTo>
                <a:lnTo>
                  <a:pt x="1498" y="64"/>
                </a:lnTo>
                <a:lnTo>
                  <a:pt x="1503" y="68"/>
                </a:lnTo>
                <a:lnTo>
                  <a:pt x="1508" y="72"/>
                </a:lnTo>
                <a:lnTo>
                  <a:pt x="1513" y="78"/>
                </a:lnTo>
                <a:lnTo>
                  <a:pt x="1516" y="84"/>
                </a:lnTo>
                <a:lnTo>
                  <a:pt x="1520" y="90"/>
                </a:lnTo>
                <a:lnTo>
                  <a:pt x="1522" y="98"/>
                </a:lnTo>
                <a:lnTo>
                  <a:pt x="1524" y="106"/>
                </a:lnTo>
                <a:lnTo>
                  <a:pt x="1526" y="115"/>
                </a:lnTo>
                <a:lnTo>
                  <a:pt x="1526" y="125"/>
                </a:lnTo>
                <a:lnTo>
                  <a:pt x="1526" y="134"/>
                </a:lnTo>
                <a:lnTo>
                  <a:pt x="1524" y="143"/>
                </a:lnTo>
                <a:lnTo>
                  <a:pt x="1522" y="151"/>
                </a:lnTo>
                <a:lnTo>
                  <a:pt x="1520" y="159"/>
                </a:lnTo>
                <a:lnTo>
                  <a:pt x="1516" y="166"/>
                </a:lnTo>
                <a:lnTo>
                  <a:pt x="1513" y="171"/>
                </a:lnTo>
                <a:lnTo>
                  <a:pt x="1508" y="177"/>
                </a:lnTo>
                <a:lnTo>
                  <a:pt x="1506" y="179"/>
                </a:lnTo>
                <a:lnTo>
                  <a:pt x="1503" y="181"/>
                </a:lnTo>
                <a:lnTo>
                  <a:pt x="1498" y="185"/>
                </a:lnTo>
                <a:lnTo>
                  <a:pt x="1492" y="189"/>
                </a:lnTo>
                <a:lnTo>
                  <a:pt x="1486" y="191"/>
                </a:lnTo>
                <a:lnTo>
                  <a:pt x="1480" y="193"/>
                </a:lnTo>
                <a:lnTo>
                  <a:pt x="1474" y="195"/>
                </a:lnTo>
                <a:lnTo>
                  <a:pt x="1468" y="196"/>
                </a:lnTo>
                <a:lnTo>
                  <a:pt x="1461" y="197"/>
                </a:lnTo>
                <a:lnTo>
                  <a:pt x="1455" y="197"/>
                </a:lnTo>
                <a:lnTo>
                  <a:pt x="1449" y="197"/>
                </a:lnTo>
                <a:lnTo>
                  <a:pt x="1442" y="196"/>
                </a:lnTo>
                <a:lnTo>
                  <a:pt x="1436" y="195"/>
                </a:lnTo>
                <a:lnTo>
                  <a:pt x="1430" y="193"/>
                </a:lnTo>
                <a:lnTo>
                  <a:pt x="1423" y="191"/>
                </a:lnTo>
                <a:lnTo>
                  <a:pt x="1418" y="189"/>
                </a:lnTo>
                <a:lnTo>
                  <a:pt x="1412" y="185"/>
                </a:lnTo>
                <a:lnTo>
                  <a:pt x="1407" y="181"/>
                </a:lnTo>
                <a:lnTo>
                  <a:pt x="1402" y="177"/>
                </a:lnTo>
                <a:lnTo>
                  <a:pt x="1397" y="171"/>
                </a:lnTo>
                <a:lnTo>
                  <a:pt x="1393" y="166"/>
                </a:lnTo>
                <a:lnTo>
                  <a:pt x="1390" y="159"/>
                </a:lnTo>
                <a:lnTo>
                  <a:pt x="1387" y="151"/>
                </a:lnTo>
                <a:lnTo>
                  <a:pt x="1385" y="143"/>
                </a:lnTo>
                <a:lnTo>
                  <a:pt x="1384" y="134"/>
                </a:lnTo>
                <a:lnTo>
                  <a:pt x="1384" y="125"/>
                </a:lnTo>
                <a:close/>
                <a:moveTo>
                  <a:pt x="1535" y="176"/>
                </a:moveTo>
                <a:lnTo>
                  <a:pt x="1551" y="152"/>
                </a:lnTo>
                <a:lnTo>
                  <a:pt x="1556" y="156"/>
                </a:lnTo>
                <a:lnTo>
                  <a:pt x="1562" y="160"/>
                </a:lnTo>
                <a:lnTo>
                  <a:pt x="1565" y="161"/>
                </a:lnTo>
                <a:lnTo>
                  <a:pt x="1568" y="163"/>
                </a:lnTo>
                <a:lnTo>
                  <a:pt x="1574" y="165"/>
                </a:lnTo>
                <a:lnTo>
                  <a:pt x="1580" y="167"/>
                </a:lnTo>
                <a:lnTo>
                  <a:pt x="1587" y="169"/>
                </a:lnTo>
                <a:lnTo>
                  <a:pt x="1593" y="170"/>
                </a:lnTo>
                <a:lnTo>
                  <a:pt x="1600" y="170"/>
                </a:lnTo>
                <a:lnTo>
                  <a:pt x="1604" y="170"/>
                </a:lnTo>
                <a:lnTo>
                  <a:pt x="1609" y="169"/>
                </a:lnTo>
                <a:lnTo>
                  <a:pt x="1612" y="168"/>
                </a:lnTo>
                <a:lnTo>
                  <a:pt x="1616" y="167"/>
                </a:lnTo>
                <a:lnTo>
                  <a:pt x="1618" y="165"/>
                </a:lnTo>
                <a:lnTo>
                  <a:pt x="1620" y="163"/>
                </a:lnTo>
                <a:lnTo>
                  <a:pt x="1622" y="160"/>
                </a:lnTo>
                <a:lnTo>
                  <a:pt x="1622" y="157"/>
                </a:lnTo>
                <a:lnTo>
                  <a:pt x="1622" y="153"/>
                </a:lnTo>
                <a:lnTo>
                  <a:pt x="1620" y="150"/>
                </a:lnTo>
                <a:lnTo>
                  <a:pt x="1620" y="149"/>
                </a:lnTo>
                <a:lnTo>
                  <a:pt x="1619" y="148"/>
                </a:lnTo>
                <a:lnTo>
                  <a:pt x="1616" y="146"/>
                </a:lnTo>
                <a:lnTo>
                  <a:pt x="1612" y="144"/>
                </a:lnTo>
                <a:lnTo>
                  <a:pt x="1608" y="143"/>
                </a:lnTo>
                <a:lnTo>
                  <a:pt x="1596" y="140"/>
                </a:lnTo>
                <a:lnTo>
                  <a:pt x="1586" y="138"/>
                </a:lnTo>
                <a:lnTo>
                  <a:pt x="1576" y="136"/>
                </a:lnTo>
                <a:lnTo>
                  <a:pt x="1567" y="133"/>
                </a:lnTo>
                <a:lnTo>
                  <a:pt x="1558" y="129"/>
                </a:lnTo>
                <a:lnTo>
                  <a:pt x="1555" y="126"/>
                </a:lnTo>
                <a:lnTo>
                  <a:pt x="1551" y="123"/>
                </a:lnTo>
                <a:lnTo>
                  <a:pt x="1548" y="120"/>
                </a:lnTo>
                <a:lnTo>
                  <a:pt x="1546" y="116"/>
                </a:lnTo>
                <a:lnTo>
                  <a:pt x="1544" y="112"/>
                </a:lnTo>
                <a:lnTo>
                  <a:pt x="1542" y="107"/>
                </a:lnTo>
                <a:lnTo>
                  <a:pt x="1541" y="102"/>
                </a:lnTo>
                <a:lnTo>
                  <a:pt x="1541" y="96"/>
                </a:lnTo>
                <a:lnTo>
                  <a:pt x="1541" y="91"/>
                </a:lnTo>
                <a:lnTo>
                  <a:pt x="1542" y="86"/>
                </a:lnTo>
                <a:lnTo>
                  <a:pt x="1543" y="82"/>
                </a:lnTo>
                <a:lnTo>
                  <a:pt x="1545" y="77"/>
                </a:lnTo>
                <a:lnTo>
                  <a:pt x="1547" y="73"/>
                </a:lnTo>
                <a:lnTo>
                  <a:pt x="1550" y="70"/>
                </a:lnTo>
                <a:lnTo>
                  <a:pt x="1553" y="67"/>
                </a:lnTo>
                <a:lnTo>
                  <a:pt x="1556" y="64"/>
                </a:lnTo>
                <a:lnTo>
                  <a:pt x="1560" y="61"/>
                </a:lnTo>
                <a:lnTo>
                  <a:pt x="1564" y="59"/>
                </a:lnTo>
                <a:lnTo>
                  <a:pt x="1569" y="57"/>
                </a:lnTo>
                <a:lnTo>
                  <a:pt x="1573" y="55"/>
                </a:lnTo>
                <a:lnTo>
                  <a:pt x="1578" y="54"/>
                </a:lnTo>
                <a:lnTo>
                  <a:pt x="1584" y="53"/>
                </a:lnTo>
                <a:lnTo>
                  <a:pt x="1589" y="52"/>
                </a:lnTo>
                <a:lnTo>
                  <a:pt x="1595" y="52"/>
                </a:lnTo>
                <a:lnTo>
                  <a:pt x="1605" y="52"/>
                </a:lnTo>
                <a:lnTo>
                  <a:pt x="1614" y="53"/>
                </a:lnTo>
                <a:lnTo>
                  <a:pt x="1623" y="55"/>
                </a:lnTo>
                <a:lnTo>
                  <a:pt x="1631" y="57"/>
                </a:lnTo>
                <a:lnTo>
                  <a:pt x="1638" y="60"/>
                </a:lnTo>
                <a:lnTo>
                  <a:pt x="1644" y="63"/>
                </a:lnTo>
                <a:lnTo>
                  <a:pt x="1650" y="67"/>
                </a:lnTo>
                <a:lnTo>
                  <a:pt x="1656" y="72"/>
                </a:lnTo>
                <a:lnTo>
                  <a:pt x="1640" y="95"/>
                </a:lnTo>
                <a:lnTo>
                  <a:pt x="1634" y="92"/>
                </a:lnTo>
                <a:lnTo>
                  <a:pt x="1629" y="89"/>
                </a:lnTo>
                <a:lnTo>
                  <a:pt x="1624" y="86"/>
                </a:lnTo>
                <a:lnTo>
                  <a:pt x="1619" y="84"/>
                </a:lnTo>
                <a:lnTo>
                  <a:pt x="1609" y="81"/>
                </a:lnTo>
                <a:lnTo>
                  <a:pt x="1604" y="80"/>
                </a:lnTo>
                <a:lnTo>
                  <a:pt x="1599" y="80"/>
                </a:lnTo>
                <a:lnTo>
                  <a:pt x="1594" y="80"/>
                </a:lnTo>
                <a:lnTo>
                  <a:pt x="1591" y="81"/>
                </a:lnTo>
                <a:lnTo>
                  <a:pt x="1587" y="82"/>
                </a:lnTo>
                <a:lnTo>
                  <a:pt x="1585" y="83"/>
                </a:lnTo>
                <a:lnTo>
                  <a:pt x="1583" y="85"/>
                </a:lnTo>
                <a:lnTo>
                  <a:pt x="1581" y="87"/>
                </a:lnTo>
                <a:lnTo>
                  <a:pt x="1580" y="90"/>
                </a:lnTo>
                <a:lnTo>
                  <a:pt x="1580" y="92"/>
                </a:lnTo>
                <a:lnTo>
                  <a:pt x="1580" y="95"/>
                </a:lnTo>
                <a:lnTo>
                  <a:pt x="1581" y="98"/>
                </a:lnTo>
                <a:lnTo>
                  <a:pt x="1583" y="100"/>
                </a:lnTo>
                <a:lnTo>
                  <a:pt x="1586" y="102"/>
                </a:lnTo>
                <a:lnTo>
                  <a:pt x="1589" y="104"/>
                </a:lnTo>
                <a:lnTo>
                  <a:pt x="1593" y="105"/>
                </a:lnTo>
                <a:lnTo>
                  <a:pt x="1605" y="107"/>
                </a:lnTo>
                <a:lnTo>
                  <a:pt x="1615" y="109"/>
                </a:lnTo>
                <a:lnTo>
                  <a:pt x="1625" y="112"/>
                </a:lnTo>
                <a:lnTo>
                  <a:pt x="1630" y="113"/>
                </a:lnTo>
                <a:lnTo>
                  <a:pt x="1635" y="115"/>
                </a:lnTo>
                <a:lnTo>
                  <a:pt x="1639" y="116"/>
                </a:lnTo>
                <a:lnTo>
                  <a:pt x="1643" y="119"/>
                </a:lnTo>
                <a:lnTo>
                  <a:pt x="1647" y="121"/>
                </a:lnTo>
                <a:lnTo>
                  <a:pt x="1651" y="124"/>
                </a:lnTo>
                <a:lnTo>
                  <a:pt x="1654" y="127"/>
                </a:lnTo>
                <a:lnTo>
                  <a:pt x="1656" y="131"/>
                </a:lnTo>
                <a:lnTo>
                  <a:pt x="1658" y="135"/>
                </a:lnTo>
                <a:lnTo>
                  <a:pt x="1660" y="139"/>
                </a:lnTo>
                <a:lnTo>
                  <a:pt x="1661" y="144"/>
                </a:lnTo>
                <a:lnTo>
                  <a:pt x="1661" y="150"/>
                </a:lnTo>
                <a:lnTo>
                  <a:pt x="1661" y="156"/>
                </a:lnTo>
                <a:lnTo>
                  <a:pt x="1660" y="162"/>
                </a:lnTo>
                <a:lnTo>
                  <a:pt x="1658" y="167"/>
                </a:lnTo>
                <a:lnTo>
                  <a:pt x="1656" y="172"/>
                </a:lnTo>
                <a:lnTo>
                  <a:pt x="1653" y="176"/>
                </a:lnTo>
                <a:lnTo>
                  <a:pt x="1652" y="178"/>
                </a:lnTo>
                <a:lnTo>
                  <a:pt x="1650" y="180"/>
                </a:lnTo>
                <a:lnTo>
                  <a:pt x="1647" y="183"/>
                </a:lnTo>
                <a:lnTo>
                  <a:pt x="1643" y="186"/>
                </a:lnTo>
                <a:lnTo>
                  <a:pt x="1638" y="189"/>
                </a:lnTo>
                <a:lnTo>
                  <a:pt x="1633" y="191"/>
                </a:lnTo>
                <a:lnTo>
                  <a:pt x="1628" y="193"/>
                </a:lnTo>
                <a:lnTo>
                  <a:pt x="1623" y="195"/>
                </a:lnTo>
                <a:lnTo>
                  <a:pt x="1617" y="196"/>
                </a:lnTo>
                <a:lnTo>
                  <a:pt x="1612" y="197"/>
                </a:lnTo>
                <a:lnTo>
                  <a:pt x="1606" y="197"/>
                </a:lnTo>
                <a:lnTo>
                  <a:pt x="1600" y="197"/>
                </a:lnTo>
                <a:lnTo>
                  <a:pt x="1589" y="197"/>
                </a:lnTo>
                <a:lnTo>
                  <a:pt x="1579" y="196"/>
                </a:lnTo>
                <a:lnTo>
                  <a:pt x="1569" y="194"/>
                </a:lnTo>
                <a:lnTo>
                  <a:pt x="1561" y="191"/>
                </a:lnTo>
                <a:lnTo>
                  <a:pt x="1553" y="188"/>
                </a:lnTo>
                <a:lnTo>
                  <a:pt x="1546" y="184"/>
                </a:lnTo>
                <a:lnTo>
                  <a:pt x="1540" y="180"/>
                </a:lnTo>
                <a:lnTo>
                  <a:pt x="1535" y="176"/>
                </a:lnTo>
                <a:close/>
                <a:moveTo>
                  <a:pt x="1690" y="155"/>
                </a:moveTo>
                <a:lnTo>
                  <a:pt x="1690" y="85"/>
                </a:lnTo>
                <a:lnTo>
                  <a:pt x="1666" y="85"/>
                </a:lnTo>
                <a:lnTo>
                  <a:pt x="1666" y="55"/>
                </a:lnTo>
                <a:lnTo>
                  <a:pt x="1690" y="55"/>
                </a:lnTo>
                <a:lnTo>
                  <a:pt x="1690" y="7"/>
                </a:lnTo>
                <a:lnTo>
                  <a:pt x="1732" y="7"/>
                </a:lnTo>
                <a:lnTo>
                  <a:pt x="1732" y="55"/>
                </a:lnTo>
                <a:lnTo>
                  <a:pt x="1767" y="55"/>
                </a:lnTo>
                <a:lnTo>
                  <a:pt x="1767" y="85"/>
                </a:lnTo>
                <a:lnTo>
                  <a:pt x="1732" y="85"/>
                </a:lnTo>
                <a:lnTo>
                  <a:pt x="1732" y="146"/>
                </a:lnTo>
                <a:lnTo>
                  <a:pt x="1732" y="151"/>
                </a:lnTo>
                <a:lnTo>
                  <a:pt x="1732" y="153"/>
                </a:lnTo>
                <a:lnTo>
                  <a:pt x="1732" y="155"/>
                </a:lnTo>
                <a:lnTo>
                  <a:pt x="1734" y="159"/>
                </a:lnTo>
                <a:lnTo>
                  <a:pt x="1736" y="161"/>
                </a:lnTo>
                <a:lnTo>
                  <a:pt x="1738" y="163"/>
                </a:lnTo>
                <a:lnTo>
                  <a:pt x="1742" y="165"/>
                </a:lnTo>
                <a:lnTo>
                  <a:pt x="1746" y="165"/>
                </a:lnTo>
                <a:lnTo>
                  <a:pt x="1751" y="165"/>
                </a:lnTo>
                <a:lnTo>
                  <a:pt x="1759" y="165"/>
                </a:lnTo>
                <a:lnTo>
                  <a:pt x="1765" y="164"/>
                </a:lnTo>
                <a:lnTo>
                  <a:pt x="1765" y="194"/>
                </a:lnTo>
                <a:lnTo>
                  <a:pt x="1760" y="195"/>
                </a:lnTo>
                <a:lnTo>
                  <a:pt x="1753" y="195"/>
                </a:lnTo>
                <a:lnTo>
                  <a:pt x="1737" y="196"/>
                </a:lnTo>
                <a:lnTo>
                  <a:pt x="1730" y="196"/>
                </a:lnTo>
                <a:lnTo>
                  <a:pt x="1723" y="195"/>
                </a:lnTo>
                <a:lnTo>
                  <a:pt x="1712" y="193"/>
                </a:lnTo>
                <a:lnTo>
                  <a:pt x="1708" y="192"/>
                </a:lnTo>
                <a:lnTo>
                  <a:pt x="1704" y="190"/>
                </a:lnTo>
                <a:lnTo>
                  <a:pt x="1701" y="188"/>
                </a:lnTo>
                <a:lnTo>
                  <a:pt x="1698" y="185"/>
                </a:lnTo>
                <a:lnTo>
                  <a:pt x="1696" y="183"/>
                </a:lnTo>
                <a:lnTo>
                  <a:pt x="1694" y="180"/>
                </a:lnTo>
                <a:lnTo>
                  <a:pt x="1692" y="176"/>
                </a:lnTo>
                <a:lnTo>
                  <a:pt x="1691" y="172"/>
                </a:lnTo>
                <a:lnTo>
                  <a:pt x="1690" y="164"/>
                </a:lnTo>
                <a:lnTo>
                  <a:pt x="1690" y="155"/>
                </a:lnTo>
                <a:close/>
                <a:moveTo>
                  <a:pt x="1930" y="125"/>
                </a:moveTo>
                <a:lnTo>
                  <a:pt x="1930" y="116"/>
                </a:lnTo>
                <a:lnTo>
                  <a:pt x="1928" y="109"/>
                </a:lnTo>
                <a:lnTo>
                  <a:pt x="1926" y="101"/>
                </a:lnTo>
                <a:lnTo>
                  <a:pt x="1925" y="98"/>
                </a:lnTo>
                <a:lnTo>
                  <a:pt x="1923" y="95"/>
                </a:lnTo>
                <a:lnTo>
                  <a:pt x="1921" y="92"/>
                </a:lnTo>
                <a:lnTo>
                  <a:pt x="1919" y="90"/>
                </a:lnTo>
                <a:lnTo>
                  <a:pt x="1914" y="86"/>
                </a:lnTo>
                <a:lnTo>
                  <a:pt x="1911" y="85"/>
                </a:lnTo>
                <a:lnTo>
                  <a:pt x="1908" y="84"/>
                </a:lnTo>
                <a:lnTo>
                  <a:pt x="1901" y="83"/>
                </a:lnTo>
                <a:lnTo>
                  <a:pt x="1894" y="84"/>
                </a:lnTo>
                <a:lnTo>
                  <a:pt x="1891" y="85"/>
                </a:lnTo>
                <a:lnTo>
                  <a:pt x="1888" y="86"/>
                </a:lnTo>
                <a:lnTo>
                  <a:pt x="1885" y="88"/>
                </a:lnTo>
                <a:lnTo>
                  <a:pt x="1883" y="90"/>
                </a:lnTo>
                <a:lnTo>
                  <a:pt x="1881" y="92"/>
                </a:lnTo>
                <a:lnTo>
                  <a:pt x="1879" y="94"/>
                </a:lnTo>
                <a:lnTo>
                  <a:pt x="1876" y="101"/>
                </a:lnTo>
                <a:lnTo>
                  <a:pt x="1874" y="104"/>
                </a:lnTo>
                <a:lnTo>
                  <a:pt x="1873" y="108"/>
                </a:lnTo>
                <a:lnTo>
                  <a:pt x="1872" y="116"/>
                </a:lnTo>
                <a:lnTo>
                  <a:pt x="1872" y="125"/>
                </a:lnTo>
                <a:lnTo>
                  <a:pt x="1872" y="129"/>
                </a:lnTo>
                <a:lnTo>
                  <a:pt x="1872" y="133"/>
                </a:lnTo>
                <a:lnTo>
                  <a:pt x="1873" y="141"/>
                </a:lnTo>
                <a:lnTo>
                  <a:pt x="1875" y="149"/>
                </a:lnTo>
                <a:lnTo>
                  <a:pt x="1877" y="152"/>
                </a:lnTo>
                <a:lnTo>
                  <a:pt x="1878" y="155"/>
                </a:lnTo>
                <a:lnTo>
                  <a:pt x="1880" y="158"/>
                </a:lnTo>
                <a:lnTo>
                  <a:pt x="1882" y="160"/>
                </a:lnTo>
                <a:lnTo>
                  <a:pt x="1887" y="164"/>
                </a:lnTo>
                <a:lnTo>
                  <a:pt x="1890" y="166"/>
                </a:lnTo>
                <a:lnTo>
                  <a:pt x="1893" y="167"/>
                </a:lnTo>
                <a:lnTo>
                  <a:pt x="1897" y="167"/>
                </a:lnTo>
                <a:lnTo>
                  <a:pt x="1901" y="168"/>
                </a:lnTo>
                <a:lnTo>
                  <a:pt x="1908" y="167"/>
                </a:lnTo>
                <a:lnTo>
                  <a:pt x="1911" y="166"/>
                </a:lnTo>
                <a:lnTo>
                  <a:pt x="1914" y="165"/>
                </a:lnTo>
                <a:lnTo>
                  <a:pt x="1916" y="163"/>
                </a:lnTo>
                <a:lnTo>
                  <a:pt x="1919" y="161"/>
                </a:lnTo>
                <a:lnTo>
                  <a:pt x="1923" y="156"/>
                </a:lnTo>
                <a:lnTo>
                  <a:pt x="1925" y="153"/>
                </a:lnTo>
                <a:lnTo>
                  <a:pt x="1926" y="150"/>
                </a:lnTo>
                <a:lnTo>
                  <a:pt x="1927" y="146"/>
                </a:lnTo>
                <a:lnTo>
                  <a:pt x="1928" y="142"/>
                </a:lnTo>
                <a:lnTo>
                  <a:pt x="1930" y="134"/>
                </a:lnTo>
                <a:lnTo>
                  <a:pt x="1930" y="125"/>
                </a:lnTo>
                <a:close/>
                <a:moveTo>
                  <a:pt x="1829" y="125"/>
                </a:moveTo>
                <a:lnTo>
                  <a:pt x="1830" y="115"/>
                </a:lnTo>
                <a:lnTo>
                  <a:pt x="1831" y="106"/>
                </a:lnTo>
                <a:lnTo>
                  <a:pt x="1833" y="98"/>
                </a:lnTo>
                <a:lnTo>
                  <a:pt x="1836" y="90"/>
                </a:lnTo>
                <a:lnTo>
                  <a:pt x="1839" y="84"/>
                </a:lnTo>
                <a:lnTo>
                  <a:pt x="1843" y="78"/>
                </a:lnTo>
                <a:lnTo>
                  <a:pt x="1848" y="72"/>
                </a:lnTo>
                <a:lnTo>
                  <a:pt x="1850" y="70"/>
                </a:lnTo>
                <a:lnTo>
                  <a:pt x="1852" y="68"/>
                </a:lnTo>
                <a:lnTo>
                  <a:pt x="1858" y="64"/>
                </a:lnTo>
                <a:lnTo>
                  <a:pt x="1863" y="61"/>
                </a:lnTo>
                <a:lnTo>
                  <a:pt x="1869" y="58"/>
                </a:lnTo>
                <a:lnTo>
                  <a:pt x="1875" y="56"/>
                </a:lnTo>
                <a:lnTo>
                  <a:pt x="1882" y="54"/>
                </a:lnTo>
                <a:lnTo>
                  <a:pt x="1888" y="53"/>
                </a:lnTo>
                <a:lnTo>
                  <a:pt x="1895" y="52"/>
                </a:lnTo>
                <a:lnTo>
                  <a:pt x="1901" y="52"/>
                </a:lnTo>
                <a:lnTo>
                  <a:pt x="1907" y="52"/>
                </a:lnTo>
                <a:lnTo>
                  <a:pt x="1914" y="53"/>
                </a:lnTo>
                <a:lnTo>
                  <a:pt x="1920" y="54"/>
                </a:lnTo>
                <a:lnTo>
                  <a:pt x="1926" y="56"/>
                </a:lnTo>
                <a:lnTo>
                  <a:pt x="1932" y="58"/>
                </a:lnTo>
                <a:lnTo>
                  <a:pt x="1938" y="61"/>
                </a:lnTo>
                <a:lnTo>
                  <a:pt x="1944" y="64"/>
                </a:lnTo>
                <a:lnTo>
                  <a:pt x="1949" y="68"/>
                </a:lnTo>
                <a:lnTo>
                  <a:pt x="1954" y="72"/>
                </a:lnTo>
                <a:lnTo>
                  <a:pt x="1958" y="78"/>
                </a:lnTo>
                <a:lnTo>
                  <a:pt x="1962" y="84"/>
                </a:lnTo>
                <a:lnTo>
                  <a:pt x="1966" y="90"/>
                </a:lnTo>
                <a:lnTo>
                  <a:pt x="1968" y="98"/>
                </a:lnTo>
                <a:lnTo>
                  <a:pt x="1970" y="106"/>
                </a:lnTo>
                <a:lnTo>
                  <a:pt x="1972" y="115"/>
                </a:lnTo>
                <a:lnTo>
                  <a:pt x="1972" y="125"/>
                </a:lnTo>
                <a:lnTo>
                  <a:pt x="1972" y="134"/>
                </a:lnTo>
                <a:lnTo>
                  <a:pt x="1970" y="143"/>
                </a:lnTo>
                <a:lnTo>
                  <a:pt x="1968" y="151"/>
                </a:lnTo>
                <a:lnTo>
                  <a:pt x="1966" y="159"/>
                </a:lnTo>
                <a:lnTo>
                  <a:pt x="1962" y="166"/>
                </a:lnTo>
                <a:lnTo>
                  <a:pt x="1958" y="171"/>
                </a:lnTo>
                <a:lnTo>
                  <a:pt x="1954" y="177"/>
                </a:lnTo>
                <a:lnTo>
                  <a:pt x="1952" y="179"/>
                </a:lnTo>
                <a:lnTo>
                  <a:pt x="1949" y="181"/>
                </a:lnTo>
                <a:lnTo>
                  <a:pt x="1944" y="185"/>
                </a:lnTo>
                <a:lnTo>
                  <a:pt x="1938" y="189"/>
                </a:lnTo>
                <a:lnTo>
                  <a:pt x="1932" y="191"/>
                </a:lnTo>
                <a:lnTo>
                  <a:pt x="1926" y="193"/>
                </a:lnTo>
                <a:lnTo>
                  <a:pt x="1920" y="195"/>
                </a:lnTo>
                <a:lnTo>
                  <a:pt x="1914" y="196"/>
                </a:lnTo>
                <a:lnTo>
                  <a:pt x="1907" y="197"/>
                </a:lnTo>
                <a:lnTo>
                  <a:pt x="1901" y="197"/>
                </a:lnTo>
                <a:lnTo>
                  <a:pt x="1895" y="197"/>
                </a:lnTo>
                <a:lnTo>
                  <a:pt x="1888" y="196"/>
                </a:lnTo>
                <a:lnTo>
                  <a:pt x="1882" y="195"/>
                </a:lnTo>
                <a:lnTo>
                  <a:pt x="1876" y="193"/>
                </a:lnTo>
                <a:lnTo>
                  <a:pt x="1869" y="191"/>
                </a:lnTo>
                <a:lnTo>
                  <a:pt x="1863" y="189"/>
                </a:lnTo>
                <a:lnTo>
                  <a:pt x="1858" y="185"/>
                </a:lnTo>
                <a:lnTo>
                  <a:pt x="1853" y="181"/>
                </a:lnTo>
                <a:lnTo>
                  <a:pt x="1848" y="177"/>
                </a:lnTo>
                <a:lnTo>
                  <a:pt x="1843" y="171"/>
                </a:lnTo>
                <a:lnTo>
                  <a:pt x="1839" y="166"/>
                </a:lnTo>
                <a:lnTo>
                  <a:pt x="1836" y="159"/>
                </a:lnTo>
                <a:lnTo>
                  <a:pt x="1833" y="151"/>
                </a:lnTo>
                <a:lnTo>
                  <a:pt x="1831" y="143"/>
                </a:lnTo>
                <a:lnTo>
                  <a:pt x="1830" y="134"/>
                </a:lnTo>
                <a:lnTo>
                  <a:pt x="1829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8675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Wood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755650" y="2414587"/>
            <a:ext cx="5746350" cy="314325"/>
            <a:chOff x="796925" y="79375"/>
            <a:chExt cx="5746350" cy="314325"/>
          </a:xfrm>
        </p:grpSpPr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4206475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84134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Metsä Woo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755650" y="2414587"/>
            <a:ext cx="5746350" cy="314325"/>
            <a:chOff x="796925" y="79375"/>
            <a:chExt cx="5746350" cy="314325"/>
          </a:xfrm>
        </p:grpSpPr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4206475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51646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7632702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4100-780F-4C3D-B990-ACFFD6EB83F5}" type="datetime1">
              <a:rPr lang="en-GB" smtClean="0"/>
              <a:pPr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990" b="1" spc="-36" baseline="0">
                <a:solidFill>
                  <a:srgbClr val="7F7F7F"/>
                </a:solidFill>
              </a:defRPr>
            </a:lvl1pPr>
            <a:lvl2pPr marL="411617" indent="0">
              <a:buNone/>
              <a:defRPr sz="1801" b="1"/>
            </a:lvl2pPr>
            <a:lvl3pPr marL="823234" indent="0">
              <a:buNone/>
              <a:defRPr sz="1621" b="1"/>
            </a:lvl3pPr>
            <a:lvl4pPr marL="1234851" indent="0">
              <a:buNone/>
              <a:defRPr sz="1440" b="1"/>
            </a:lvl4pPr>
            <a:lvl5pPr marL="1646469" indent="0">
              <a:buNone/>
              <a:defRPr sz="1440" b="1"/>
            </a:lvl5pPr>
            <a:lvl6pPr marL="2058086" indent="0">
              <a:buNone/>
              <a:defRPr sz="1440" b="1"/>
            </a:lvl6pPr>
            <a:lvl7pPr marL="2469703" indent="0">
              <a:buNone/>
              <a:defRPr sz="1440" b="1"/>
            </a:lvl7pPr>
            <a:lvl8pPr marL="2881320" indent="0">
              <a:buNone/>
              <a:defRPr sz="1440" b="1"/>
            </a:lvl8pPr>
            <a:lvl9pPr marL="3292937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417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20.2.2013</a:t>
            </a:r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Firstname Lastname</a:t>
            </a:r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F485-0FE6-4B41-8F79-69006A73A5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375" y="4466084"/>
            <a:ext cx="8423275" cy="0"/>
          </a:xfrm>
          <a:prstGeom prst="line">
            <a:avLst/>
          </a:prstGeom>
          <a:ln w="6350" cmpd="sng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orakulmio 9"/>
          <p:cNvSpPr/>
          <p:nvPr userDrawn="1"/>
        </p:nvSpPr>
        <p:spPr bwMode="black">
          <a:xfrm>
            <a:off x="360375" y="951812"/>
            <a:ext cx="8423275" cy="40016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noProof="0"/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360000" y="97227"/>
            <a:ext cx="8424000" cy="857488"/>
          </a:xfrm>
          <a:prstGeom prst="rect">
            <a:avLst/>
          </a:prstGeom>
        </p:spPr>
        <p:txBody>
          <a:bodyPr vert="horz" lIns="0" tIns="46800" rIns="0" bIns="4680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0000" y="1199133"/>
            <a:ext cx="8424000" cy="32084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58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00F-A982-4E42-8C03-674F1824A945}" type="datetime4">
              <a:rPr lang="en-GB" smtClean="0"/>
              <a:t>05 November 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Metsä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719667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11514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45305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05/11/2018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27317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7632702" cy="3167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CE9-2058-4A67-ABB3-D3F6F25E3C1C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42954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76351"/>
            <a:ext cx="3744342" cy="3167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76351"/>
            <a:ext cx="3744342" cy="3167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5C9A-D124-494D-8298-5AF3C3B8D26C}" type="datetime1">
              <a:rPr lang="en-GB" smtClean="0"/>
              <a:t>05/11/2018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3634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433" y="1275570"/>
            <a:ext cx="3744559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1708150"/>
            <a:ext cx="3741738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08150"/>
            <a:ext cx="3744342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6DE6-F0C7-4C73-B07C-BAB68D720FF8}" type="datetime1">
              <a:rPr lang="en-GB" smtClean="0"/>
              <a:t>05/11/2018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5570"/>
            <a:ext cx="3744426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34701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700087"/>
            <a:ext cx="7632700" cy="429085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316760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409" y="4804060"/>
            <a:ext cx="115296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A25CC2C9-1C0E-47D0-AEFE-63C374E4A9E0}" type="datetime1">
              <a:rPr lang="en-GB" smtClean="0"/>
              <a:t>05/11/2018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375" y="4804060"/>
            <a:ext cx="640808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4060"/>
            <a:ext cx="215906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72500" y="4696090"/>
            <a:ext cx="841704" cy="324000"/>
            <a:chOff x="3563938" y="1468438"/>
            <a:chExt cx="5753101" cy="221456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4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5" r:id="rId3"/>
    <p:sldLayoutId id="2147483649" r:id="rId4"/>
    <p:sldLayoutId id="2147483686" r:id="rId5"/>
    <p:sldLayoutId id="2147483651" r:id="rId6"/>
    <p:sldLayoutId id="2147483650" r:id="rId7"/>
    <p:sldLayoutId id="2147483652" r:id="rId8"/>
    <p:sldLayoutId id="2147483682" r:id="rId9"/>
    <p:sldLayoutId id="2147483683" r:id="rId10"/>
    <p:sldLayoutId id="2147483663" r:id="rId11"/>
    <p:sldLayoutId id="2147483662" r:id="rId12"/>
    <p:sldLayoutId id="2147483668" r:id="rId13"/>
    <p:sldLayoutId id="2147483669" r:id="rId14"/>
    <p:sldLayoutId id="2147483684" r:id="rId15"/>
    <p:sldLayoutId id="2147483670" r:id="rId16"/>
    <p:sldLayoutId id="2147483678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54" r:id="rId25"/>
    <p:sldLayoutId id="2147483687" r:id="rId26"/>
    <p:sldLayoutId id="2147483666" r:id="rId27"/>
    <p:sldLayoutId id="2147483692" r:id="rId28"/>
    <p:sldLayoutId id="2147483691" r:id="rId29"/>
    <p:sldLayoutId id="2147483688" r:id="rId30"/>
    <p:sldLayoutId id="2147483681" r:id="rId31"/>
    <p:sldLayoutId id="2147483689" r:id="rId32"/>
    <p:sldLayoutId id="2147483679" r:id="rId33"/>
    <p:sldLayoutId id="2147483690" r:id="rId34"/>
    <p:sldLayoutId id="2147483680" r:id="rId35"/>
    <p:sldLayoutId id="2147483693" r:id="rId36"/>
    <p:sldLayoutId id="2147483694" r:id="rId37"/>
    <p:sldLayoutId id="2147483695" r:id="rId38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57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33.jpe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B7FC979F-6C2A-4FF2-BF47-32C512800D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0" y="-31224"/>
            <a:ext cx="9144000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372-0FBE-4BF6-ABF4-E01559EC7E94}" type="datetime4">
              <a:rPr lang="en-GB" smtClean="0"/>
              <a:t>05 November 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65CE92-FAB7-440C-8872-8D3CB63AA014}"/>
              </a:ext>
            </a:extLst>
          </p:cNvPr>
          <p:cNvSpPr/>
          <p:nvPr/>
        </p:nvSpPr>
        <p:spPr>
          <a:xfrm>
            <a:off x="903788" y="967284"/>
            <a:ext cx="787031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3200" dirty="0">
                <a:solidFill>
                  <a:srgbClr val="363534"/>
                </a:solidFill>
                <a:latin typeface="Rockwell Nova Cond"/>
              </a:rPr>
              <a:t>Всё - в облака, всё - как услуга. </a:t>
            </a:r>
            <a:r>
              <a:rPr lang="ru-RU" sz="3200">
                <a:solidFill>
                  <a:srgbClr val="363534"/>
                </a:solidFill>
                <a:latin typeface="Rockwell Nova Cond"/>
              </a:rPr>
              <a:t>Что дальше?</a:t>
            </a:r>
            <a:endParaRPr lang="ru-RU" sz="3200" dirty="0">
              <a:solidFill>
                <a:srgbClr val="363534"/>
              </a:solidFill>
              <a:latin typeface="Rockwell Nova Cond"/>
            </a:endParaRP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2D2350D6-CD32-4FE9-84EF-ACCC3CC97C25}"/>
              </a:ext>
            </a:extLst>
          </p:cNvPr>
          <p:cNvSpPr txBox="1">
            <a:spLocks/>
          </p:cNvSpPr>
          <p:nvPr/>
        </p:nvSpPr>
        <p:spPr>
          <a:xfrm>
            <a:off x="973278" y="1621799"/>
            <a:ext cx="2874769" cy="98826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Иван </a:t>
            </a:r>
            <a:r>
              <a:rPr lang="ru-RU" dirty="0"/>
              <a:t>Козлов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Директор по ИТ</a:t>
            </a:r>
            <a:r>
              <a:rPr lang="en-US" dirty="0"/>
              <a:t>, </a:t>
            </a:r>
            <a:r>
              <a:rPr lang="ru-RU" dirty="0"/>
              <a:t>Россия</a:t>
            </a:r>
            <a:endParaRPr lang="ru-RU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Metsä Group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86858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zdnet2.cbsistatic.com/hub/i/2017/10/25/b75b846c-cb33-4283-acaa-5b8f93f1a76f/300be8f50168754dbafb0cd0208489e1/xaas-gartner-definitions.png">
            <a:extLst>
              <a:ext uri="{FF2B5EF4-FFF2-40B4-BE49-F238E27FC236}">
                <a16:creationId xmlns:a16="http://schemas.microsoft.com/office/drawing/2014/main" id="{72792C14-8991-4D1F-9164-F95E9D0508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91" y="1089285"/>
            <a:ext cx="5465699" cy="2988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10</a:t>
            </a:fld>
            <a:endParaRPr lang="fi-FI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DC0648-199A-44B9-81D1-8A755F84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6" y="270369"/>
            <a:ext cx="7751243" cy="429085"/>
          </a:xfrm>
        </p:spPr>
        <p:txBody>
          <a:bodyPr/>
          <a:lstStyle/>
          <a:p>
            <a:r>
              <a:rPr lang="ru-RU" dirty="0"/>
              <a:t>ИТ Активы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901BB9-6DD7-48E6-9532-3AA41F23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431" y="777328"/>
            <a:ext cx="6410219" cy="3612903"/>
          </a:xfrm>
          <a:prstGeom prst="rect">
            <a:avLst/>
          </a:prstGeom>
        </p:spPr>
      </p:pic>
      <p:pic>
        <p:nvPicPr>
          <p:cNvPr id="7" name="Kuvan paikkamerkki 8">
            <a:extLst>
              <a:ext uri="{FF2B5EF4-FFF2-40B4-BE49-F238E27FC236}">
                <a16:creationId xmlns:a16="http://schemas.microsoft.com/office/drawing/2014/main" id="{D765932F-4762-44E4-BCC0-3C6C62240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46"/>
          <a:stretch/>
        </p:blipFill>
        <p:spPr>
          <a:xfrm>
            <a:off x="6189345" y="0"/>
            <a:ext cx="2954655" cy="51435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54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11</a:t>
            </a:fld>
            <a:endParaRPr lang="fi-FI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DC0648-199A-44B9-81D1-8A755F84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6" y="270369"/>
            <a:ext cx="5118485" cy="429085"/>
          </a:xfrm>
          <a:noFill/>
        </p:spPr>
        <p:txBody>
          <a:bodyPr/>
          <a:lstStyle/>
          <a:p>
            <a:r>
              <a:rPr lang="ru-RU" dirty="0"/>
              <a:t>ИТ Активы</a:t>
            </a:r>
            <a:r>
              <a:rPr lang="en-US" dirty="0"/>
              <a:t>: BYOD, CYOD, COPE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BB2FB-04C4-4AF9-9519-1DBE9DBE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10" y="2286000"/>
            <a:ext cx="3810000" cy="2857500"/>
          </a:xfrm>
          <a:prstGeom prst="rect">
            <a:avLst/>
          </a:prstGeom>
        </p:spPr>
      </p:pic>
      <p:pic>
        <p:nvPicPr>
          <p:cNvPr id="8" name="Рисунок 7" descr="Обзор док-станции Samsung DeX для Galaxy S8/S8+">
            <a:extLst>
              <a:ext uri="{FF2B5EF4-FFF2-40B4-BE49-F238E27FC236}">
                <a16:creationId xmlns:a16="http://schemas.microsoft.com/office/drawing/2014/main" id="{F7395B6C-5BD6-433A-8600-752F7C54DE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810" y="0"/>
            <a:ext cx="3679190" cy="224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EE71034-BFE8-412C-835B-60C981A7C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83135"/>
              </p:ext>
            </p:extLst>
          </p:nvPr>
        </p:nvGraphicFramePr>
        <p:xfrm>
          <a:off x="204866" y="969823"/>
          <a:ext cx="5118485" cy="336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347">
                  <a:extLst>
                    <a:ext uri="{9D8B030D-6E8A-4147-A177-3AD203B41FA5}">
                      <a16:colId xmlns:a16="http://schemas.microsoft.com/office/drawing/2014/main" val="897647475"/>
                    </a:ext>
                  </a:extLst>
                </a:gridCol>
                <a:gridCol w="1269046">
                  <a:extLst>
                    <a:ext uri="{9D8B030D-6E8A-4147-A177-3AD203B41FA5}">
                      <a16:colId xmlns:a16="http://schemas.microsoft.com/office/drawing/2014/main" val="1678383109"/>
                    </a:ext>
                  </a:extLst>
                </a:gridCol>
                <a:gridCol w="1269046">
                  <a:extLst>
                    <a:ext uri="{9D8B030D-6E8A-4147-A177-3AD203B41FA5}">
                      <a16:colId xmlns:a16="http://schemas.microsoft.com/office/drawing/2014/main" val="1394581869"/>
                    </a:ext>
                  </a:extLst>
                </a:gridCol>
                <a:gridCol w="1269046">
                  <a:extLst>
                    <a:ext uri="{9D8B030D-6E8A-4147-A177-3AD203B41FA5}">
                      <a16:colId xmlns:a16="http://schemas.microsoft.com/office/drawing/2014/main" val="1471566612"/>
                    </a:ext>
                  </a:extLst>
                </a:gridCol>
              </a:tblGrid>
              <a:tr h="2111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BYOD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CYOD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COPE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827555688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Владелец устройства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91064895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Техническая поддержка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409440207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Кто выбирает устройство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277123578"/>
                  </a:ext>
                </a:extLst>
              </a:tr>
              <a:tr h="6334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Преимущества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 имеет то устройство, которое ему нравится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Устройства стандартизированы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Сотрудник имеет то устройство, которое ему нравится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1014047048"/>
                  </a:ext>
                </a:extLst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Стоимость приобретения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Хорошая поддержка и контроль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Низкая стоимость поддержки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3999957270"/>
                  </a:ext>
                </a:extLst>
              </a:tr>
              <a:tr h="42227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Недостатки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Высокие риски безопасности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Высокие затраты за покупку и обслуживание устройств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Риск недостаточной грамотности пользователя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extLst>
                  <a:ext uri="{0D108BD9-81ED-4DB2-BD59-A6C34878D82A}">
                    <a16:rowId xmlns:a16="http://schemas.microsoft.com/office/drawing/2014/main" val="3080867673"/>
                  </a:ext>
                </a:extLst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"Зоопарк" из конечных устройств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83" marR="5758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1586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715EB3-756B-4E8C-A605-C2392D26B1D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57" y="969823"/>
            <a:ext cx="5107894" cy="33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12</a:t>
            </a:fld>
            <a:endParaRPr lang="fi-FI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AAD63606-8669-48E7-9635-357C33AA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7" y="276502"/>
            <a:ext cx="7751243" cy="429085"/>
          </a:xfrm>
        </p:spPr>
        <p:txBody>
          <a:bodyPr/>
          <a:lstStyle/>
          <a:p>
            <a:r>
              <a:rPr lang="ru-RU" dirty="0"/>
              <a:t>Безопасность и Риски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A94C35-11FF-43FC-A4E3-4AEF603B460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43" y="1050966"/>
            <a:ext cx="5939790" cy="3341370"/>
          </a:xfrm>
          <a:prstGeom prst="rect">
            <a:avLst/>
          </a:prstGeom>
        </p:spPr>
      </p:pic>
      <p:pic>
        <p:nvPicPr>
          <p:cNvPr id="10" name="Picture Placeholder 18">
            <a:extLst>
              <a:ext uri="{FF2B5EF4-FFF2-40B4-BE49-F238E27FC236}">
                <a16:creationId xmlns:a16="http://schemas.microsoft.com/office/drawing/2014/main" id="{3F6EB6D9-8BDB-402A-B225-FB5BC9B4B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3892" y="1743657"/>
            <a:ext cx="2843212" cy="1656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Placeholder 19">
            <a:extLst>
              <a:ext uri="{FF2B5EF4-FFF2-40B4-BE49-F238E27FC236}">
                <a16:creationId xmlns:a16="http://schemas.microsoft.com/office/drawing/2014/main" id="{CC403693-07D4-4BCD-B700-E02B94075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3892" y="3471850"/>
            <a:ext cx="2843212" cy="1668389"/>
          </a:xfrm>
          <a:prstGeom prst="rect">
            <a:avLst/>
          </a:prstGeom>
        </p:spPr>
      </p:pic>
      <p:pic>
        <p:nvPicPr>
          <p:cNvPr id="12" name="Picture Placeholder 17">
            <a:extLst>
              <a:ext uri="{FF2B5EF4-FFF2-40B4-BE49-F238E27FC236}">
                <a16:creationId xmlns:a16="http://schemas.microsoft.com/office/drawing/2014/main" id="{2574D845-7B23-4830-A2B5-B9613AD810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3892" y="0"/>
            <a:ext cx="2843212" cy="167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597877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13</a:t>
            </a:fld>
            <a:endParaRPr lang="fi-FI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AAD63606-8669-48E7-9635-357C33AA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7" y="283428"/>
            <a:ext cx="7751243" cy="429085"/>
          </a:xfrm>
        </p:spPr>
        <p:txBody>
          <a:bodyPr/>
          <a:lstStyle/>
          <a:p>
            <a:r>
              <a:rPr lang="ru-RU" dirty="0"/>
              <a:t>Аутсорсинг безопасности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260817-545F-4B00-8979-D417AC8A142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863" y="934035"/>
            <a:ext cx="4611661" cy="3275429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E075816-1D67-45B6-BA8F-A329AAF1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360" y="-34330"/>
            <a:ext cx="2834640" cy="51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017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52C73-5146-4443-A527-8C97C51C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9" y="325264"/>
            <a:ext cx="7632700" cy="429085"/>
          </a:xfrm>
        </p:spPr>
        <p:txBody>
          <a:bodyPr/>
          <a:lstStyle/>
          <a:p>
            <a:r>
              <a:rPr lang="ru-RU" dirty="0"/>
              <a:t>Управление и интеграция - </a:t>
            </a:r>
            <a:r>
              <a:rPr lang="en-US" dirty="0"/>
              <a:t>SIAM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89D7C-2B48-41E4-B7A6-8D5C40BD6340}"/>
              </a:ext>
            </a:extLst>
          </p:cNvPr>
          <p:cNvSpPr txBox="1"/>
          <p:nvPr/>
        </p:nvSpPr>
        <p:spPr>
          <a:xfrm>
            <a:off x="4629496" y="1701586"/>
            <a:ext cx="1367929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 err="1"/>
              <a:t>ServiceDesk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FD1DD-7589-4075-B8E5-D81EBBCFA699}"/>
              </a:ext>
            </a:extLst>
          </p:cNvPr>
          <p:cNvSpPr txBox="1"/>
          <p:nvPr/>
        </p:nvSpPr>
        <p:spPr>
          <a:xfrm>
            <a:off x="4531960" y="3117860"/>
            <a:ext cx="1247705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/>
              <a:t>CloudApp1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C6B31-A41C-44C5-A7F8-4D38818E4115}"/>
              </a:ext>
            </a:extLst>
          </p:cNvPr>
          <p:cNvSpPr txBox="1"/>
          <p:nvPr/>
        </p:nvSpPr>
        <p:spPr>
          <a:xfrm>
            <a:off x="4558244" y="3628533"/>
            <a:ext cx="1247705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/>
              <a:t>CloudApp2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07F3A-CFD3-41AB-AB69-353E8E393C03}"/>
              </a:ext>
            </a:extLst>
          </p:cNvPr>
          <p:cNvSpPr txBox="1"/>
          <p:nvPr/>
        </p:nvSpPr>
        <p:spPr>
          <a:xfrm>
            <a:off x="683895" y="3395385"/>
            <a:ext cx="1247705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/>
              <a:t>CloudApp3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E4D08-E560-40AF-9915-2130B235CADC}"/>
              </a:ext>
            </a:extLst>
          </p:cNvPr>
          <p:cNvSpPr txBox="1"/>
          <p:nvPr/>
        </p:nvSpPr>
        <p:spPr>
          <a:xfrm>
            <a:off x="2545399" y="3969877"/>
            <a:ext cx="1417623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 err="1">
                <a:solidFill>
                  <a:schemeClr val="tx1"/>
                </a:solidFill>
              </a:rPr>
              <a:t>PrintServices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59550-C93A-4457-A0FE-595966AEC071}"/>
              </a:ext>
            </a:extLst>
          </p:cNvPr>
          <p:cNvSpPr txBox="1"/>
          <p:nvPr/>
        </p:nvSpPr>
        <p:spPr>
          <a:xfrm>
            <a:off x="610530" y="2384059"/>
            <a:ext cx="1108243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/>
              <a:t>Networks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09575-BFF1-4E03-A6E6-F607A993D160}"/>
              </a:ext>
            </a:extLst>
          </p:cNvPr>
          <p:cNvSpPr txBox="1"/>
          <p:nvPr/>
        </p:nvSpPr>
        <p:spPr>
          <a:xfrm>
            <a:off x="4610846" y="2339205"/>
            <a:ext cx="1276559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 err="1"/>
              <a:t>DataCenter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C3CDF-3775-4FC5-9C68-CF7CC34BF283}"/>
              </a:ext>
            </a:extLst>
          </p:cNvPr>
          <p:cNvSpPr txBox="1"/>
          <p:nvPr/>
        </p:nvSpPr>
        <p:spPr>
          <a:xfrm>
            <a:off x="3254211" y="2443908"/>
            <a:ext cx="640166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4"/>
              </a:buBlip>
            </a:pPr>
            <a:r>
              <a:rPr lang="ru-RU" sz="1400" dirty="0">
                <a:solidFill>
                  <a:schemeClr val="tx1"/>
                </a:solidFill>
              </a:rPr>
              <a:t>Мы</a:t>
            </a:r>
          </a:p>
        </p:txBody>
      </p:sp>
      <p:sp>
        <p:nvSpPr>
          <p:cNvPr id="18" name="Стрелка: развернутая 17">
            <a:extLst>
              <a:ext uri="{FF2B5EF4-FFF2-40B4-BE49-F238E27FC236}">
                <a16:creationId xmlns:a16="http://schemas.microsoft.com/office/drawing/2014/main" id="{289134F9-7467-4403-A6C8-F4B04B6B0418}"/>
              </a:ext>
            </a:extLst>
          </p:cNvPr>
          <p:cNvSpPr/>
          <p:nvPr/>
        </p:nvSpPr>
        <p:spPr>
          <a:xfrm rot="10800000">
            <a:off x="2721624" y="1587802"/>
            <a:ext cx="2806161" cy="2958185"/>
          </a:xfrm>
          <a:prstGeom prst="uturnArrow">
            <a:avLst>
              <a:gd name="adj1" fmla="val 20161"/>
              <a:gd name="adj2" fmla="val 25000"/>
              <a:gd name="adj3" fmla="val 25000"/>
              <a:gd name="adj4" fmla="val 43750"/>
              <a:gd name="adj5" fmla="val 6670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20" name="Соединитель: изогнутый 19">
            <a:extLst>
              <a:ext uri="{FF2B5EF4-FFF2-40B4-BE49-F238E27FC236}">
                <a16:creationId xmlns:a16="http://schemas.microsoft.com/office/drawing/2014/main" id="{2B772299-9031-4D03-9D70-6BF6596CC22C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 flipV="1">
            <a:off x="3894377" y="2483279"/>
            <a:ext cx="716469" cy="104703"/>
          </a:xfrm>
          <a:prstGeom prst="curvedConnector3">
            <a:avLst>
              <a:gd name="adj1" fmla="val -4144"/>
            </a:avLst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изогнутый 20">
            <a:extLst>
              <a:ext uri="{FF2B5EF4-FFF2-40B4-BE49-F238E27FC236}">
                <a16:creationId xmlns:a16="http://schemas.microsoft.com/office/drawing/2014/main" id="{73FA663E-EEC5-43A1-81D6-13C38A866E20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1718773" y="2528133"/>
            <a:ext cx="1535438" cy="59849"/>
          </a:xfrm>
          <a:prstGeom prst="curvedConnector3">
            <a:avLst>
              <a:gd name="adj1" fmla="val 100079"/>
            </a:avLst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4A1F8A9A-08F4-4326-80A3-E279F7BD4105}"/>
              </a:ext>
            </a:extLst>
          </p:cNvPr>
          <p:cNvCxnSpPr>
            <a:cxnSpLocks/>
            <a:stCxn id="11" idx="1"/>
            <a:endCxn id="17" idx="2"/>
          </p:cNvCxnSpPr>
          <p:nvPr/>
        </p:nvCxnSpPr>
        <p:spPr>
          <a:xfrm rot="10800000">
            <a:off x="3574294" y="2732056"/>
            <a:ext cx="957666" cy="529879"/>
          </a:xfrm>
          <a:prstGeom prst="curvedConnector2">
            <a:avLst/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28B47250-C05A-425A-A84A-ACBD2A1687DF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2731282" y="3279264"/>
            <a:ext cx="1213543" cy="167685"/>
          </a:xfrm>
          <a:prstGeom prst="curvedConnector3">
            <a:avLst>
              <a:gd name="adj1" fmla="val 95666"/>
            </a:avLst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изогнутый 35">
            <a:extLst>
              <a:ext uri="{FF2B5EF4-FFF2-40B4-BE49-F238E27FC236}">
                <a16:creationId xmlns:a16="http://schemas.microsoft.com/office/drawing/2014/main" id="{4CE4EDC5-6A10-4955-BB69-828DCAAF2F92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1945695" y="2100458"/>
            <a:ext cx="656980" cy="1932874"/>
          </a:xfrm>
          <a:prstGeom prst="curvedConnector2">
            <a:avLst/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BA0E889E-8398-4A6A-BD5F-0514C90E0568}"/>
              </a:ext>
            </a:extLst>
          </p:cNvPr>
          <p:cNvCxnSpPr>
            <a:cxnSpLocks/>
            <a:stCxn id="9" idx="1"/>
            <a:endCxn id="17" idx="0"/>
          </p:cNvCxnSpPr>
          <p:nvPr/>
        </p:nvCxnSpPr>
        <p:spPr>
          <a:xfrm rot="10800000" flipV="1">
            <a:off x="3574294" y="1845660"/>
            <a:ext cx="1055202" cy="598248"/>
          </a:xfrm>
          <a:prstGeom prst="curvedConnector2">
            <a:avLst/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81028E-F1D9-400D-A6B9-22516FE0B2CD}"/>
              </a:ext>
            </a:extLst>
          </p:cNvPr>
          <p:cNvSpPr txBox="1"/>
          <p:nvPr/>
        </p:nvSpPr>
        <p:spPr>
          <a:xfrm>
            <a:off x="797913" y="1660881"/>
            <a:ext cx="75077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1400" dirty="0"/>
              <a:t>SOC</a:t>
            </a:r>
            <a:endParaRPr lang="ru-RU" sz="1400" dirty="0" err="1">
              <a:solidFill>
                <a:schemeClr val="tx1"/>
              </a:solidFill>
            </a:endParaRPr>
          </a:p>
        </p:txBody>
      </p:sp>
      <p:cxnSp>
        <p:nvCxnSpPr>
          <p:cNvPr id="43" name="Соединитель: изогнутый 42">
            <a:extLst>
              <a:ext uri="{FF2B5EF4-FFF2-40B4-BE49-F238E27FC236}">
                <a16:creationId xmlns:a16="http://schemas.microsoft.com/office/drawing/2014/main" id="{C6A428F1-6E7F-4BDC-B5EF-F093971528A1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548687" y="1804955"/>
            <a:ext cx="1873210" cy="579104"/>
          </a:xfrm>
          <a:prstGeom prst="curvedConnector3">
            <a:avLst>
              <a:gd name="adj1" fmla="val 101033"/>
            </a:avLst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изогнутый 24">
            <a:extLst>
              <a:ext uri="{FF2B5EF4-FFF2-40B4-BE49-F238E27FC236}">
                <a16:creationId xmlns:a16="http://schemas.microsoft.com/office/drawing/2014/main" id="{383FAB36-366F-4BA8-9E97-A9ECADA26B13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3574294" y="2756335"/>
            <a:ext cx="983950" cy="1016272"/>
          </a:xfrm>
          <a:prstGeom prst="curvedConnector2">
            <a:avLst/>
          </a:prstGeom>
          <a:ln w="63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9">
            <a:extLst>
              <a:ext uri="{FF2B5EF4-FFF2-40B4-BE49-F238E27FC236}">
                <a16:creationId xmlns:a16="http://schemas.microsoft.com/office/drawing/2014/main" id="{78E0B038-5B83-41EF-9BDB-AA23F1F92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1787" r="24041" b="3462"/>
          <a:stretch/>
        </p:blipFill>
        <p:spPr>
          <a:xfrm>
            <a:off x="6377941" y="13854"/>
            <a:ext cx="27660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2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804060"/>
            <a:ext cx="215906" cy="143954"/>
          </a:xfrm>
        </p:spPr>
        <p:txBody>
          <a:bodyPr/>
          <a:lstStyle/>
          <a:p>
            <a:fld id="{49A25110-65A2-4B67-BF3F-8D6D3162EF46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26" name="Kuvan paikkamerkki 18">
            <a:extLst>
              <a:ext uri="{FF2B5EF4-FFF2-40B4-BE49-F238E27FC236}">
                <a16:creationId xmlns:a16="http://schemas.microsoft.com/office/drawing/2014/main" id="{DC5DDA55-2E96-410A-B1D4-EF88C1FFA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3648" y="2535237"/>
            <a:ext cx="2843212" cy="2608262"/>
          </a:xfrm>
          <a:prstGeom prst="rect">
            <a:avLst/>
          </a:prstGeom>
        </p:spPr>
      </p:pic>
      <p:pic>
        <p:nvPicPr>
          <p:cNvPr id="28" name="Kuvan paikkamerkki 16">
            <a:extLst>
              <a:ext uri="{FF2B5EF4-FFF2-40B4-BE49-F238E27FC236}">
                <a16:creationId xmlns:a16="http://schemas.microsoft.com/office/drawing/2014/main" id="{21CDA364-EEDB-495B-8006-CDC3668E7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788" y="0"/>
            <a:ext cx="2843212" cy="2535238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BB26C13-E3D5-450F-8E18-1E83C462B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936950"/>
              </p:ext>
            </p:extLst>
          </p:nvPr>
        </p:nvGraphicFramePr>
        <p:xfrm>
          <a:off x="409562" y="927677"/>
          <a:ext cx="2722418" cy="225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B4043536-8C5C-45EF-AB58-D87C04A92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889073"/>
              </p:ext>
            </p:extLst>
          </p:nvPr>
        </p:nvGraphicFramePr>
        <p:xfrm>
          <a:off x="3567546" y="934027"/>
          <a:ext cx="2518284" cy="192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B87267FF-F730-44C6-A9B5-5566C683A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926972"/>
              </p:ext>
            </p:extLst>
          </p:nvPr>
        </p:nvGraphicFramePr>
        <p:xfrm>
          <a:off x="1529196" y="2696073"/>
          <a:ext cx="3661063" cy="225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4D36785E-65BE-437F-A66A-B0DC039F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9" y="325264"/>
            <a:ext cx="7632700" cy="429085"/>
          </a:xfrm>
        </p:spPr>
        <p:txBody>
          <a:bodyPr/>
          <a:lstStyle/>
          <a:p>
            <a:r>
              <a:rPr lang="en-US" dirty="0"/>
              <a:t>SIAM</a:t>
            </a:r>
            <a:r>
              <a:rPr lang="ru-RU" dirty="0"/>
              <a:t>: Виды аутсорсинга</a:t>
            </a:r>
          </a:p>
        </p:txBody>
      </p:sp>
    </p:spTree>
    <p:extLst>
      <p:ext uri="{BB962C8B-B14F-4D97-AF65-F5344CB8AC3E}">
        <p14:creationId xmlns:p14="http://schemas.microsoft.com/office/powerpoint/2010/main" val="399758803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804060"/>
            <a:ext cx="215906" cy="143954"/>
          </a:xfrm>
        </p:spPr>
        <p:txBody>
          <a:bodyPr/>
          <a:lstStyle/>
          <a:p>
            <a:fld id="{49A25110-65A2-4B67-BF3F-8D6D3162EF46}" type="slidenum">
              <a:rPr lang="fi-FI" smtClean="0"/>
              <a:pPr/>
              <a:t>16</a:t>
            </a:fld>
            <a:endParaRPr lang="fi-FI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332722F-15D2-4D04-BE14-EF76A499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063014"/>
              </p:ext>
            </p:extLst>
          </p:nvPr>
        </p:nvGraphicFramePr>
        <p:xfrm>
          <a:off x="118636" y="8840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769FA01-EC62-446E-AD08-8C8AACC5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9" y="325264"/>
            <a:ext cx="7632700" cy="429085"/>
          </a:xfrm>
        </p:spPr>
        <p:txBody>
          <a:bodyPr/>
          <a:lstStyle/>
          <a:p>
            <a:r>
              <a:rPr lang="en-US" dirty="0"/>
              <a:t>SIAM</a:t>
            </a:r>
            <a:r>
              <a:rPr lang="ru-RU" dirty="0"/>
              <a:t>: </a:t>
            </a:r>
            <a:r>
              <a:rPr lang="en-US" dirty="0"/>
              <a:t>Multi-Service Integrator</a:t>
            </a:r>
            <a:endParaRPr lang="ru-RU" dirty="0"/>
          </a:p>
        </p:txBody>
      </p:sp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39022AF9-8D98-4761-A177-BE1122489D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46341"/>
          <a:stretch/>
        </p:blipFill>
        <p:spPr>
          <a:xfrm>
            <a:off x="6300788" y="0"/>
            <a:ext cx="28432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954587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7F88EB2C-D236-4578-8563-CC185B5FE736}"/>
              </a:ext>
            </a:extLst>
          </p:cNvPr>
          <p:cNvSpPr/>
          <p:nvPr/>
        </p:nvSpPr>
        <p:spPr>
          <a:xfrm>
            <a:off x="1759527" y="1406236"/>
            <a:ext cx="2258291" cy="2708564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загнутый угол 29">
            <a:extLst>
              <a:ext uri="{FF2B5EF4-FFF2-40B4-BE49-F238E27FC236}">
                <a16:creationId xmlns:a16="http://schemas.microsoft.com/office/drawing/2014/main" id="{64FC99BA-5BB7-4309-A969-78C5B6FC4422}"/>
              </a:ext>
            </a:extLst>
          </p:cNvPr>
          <p:cNvSpPr/>
          <p:nvPr/>
        </p:nvSpPr>
        <p:spPr>
          <a:xfrm>
            <a:off x="2821121" y="3266733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SPI</a:t>
            </a:r>
            <a:endParaRPr lang="ru-RU" sz="11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804060"/>
            <a:ext cx="215906" cy="143954"/>
          </a:xfrm>
        </p:spPr>
        <p:txBody>
          <a:bodyPr/>
          <a:lstStyle/>
          <a:p>
            <a:fld id="{49A25110-65A2-4B67-BF3F-8D6D3162EF46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id="{D87B59DB-D47F-45FD-8C43-7E35C18639AC}"/>
              </a:ext>
            </a:extLst>
          </p:cNvPr>
          <p:cNvSpPr/>
          <p:nvPr/>
        </p:nvSpPr>
        <p:spPr>
          <a:xfrm>
            <a:off x="484909" y="1496291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загнутый угол 9">
            <a:extLst>
              <a:ext uri="{FF2B5EF4-FFF2-40B4-BE49-F238E27FC236}">
                <a16:creationId xmlns:a16="http://schemas.microsoft.com/office/drawing/2014/main" id="{E43540DB-4194-42DB-B3EA-E0C3ABDACF5B}"/>
              </a:ext>
            </a:extLst>
          </p:cNvPr>
          <p:cNvSpPr/>
          <p:nvPr/>
        </p:nvSpPr>
        <p:spPr>
          <a:xfrm>
            <a:off x="473548" y="3474153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id="{E95FE478-BEA3-4FC8-A941-FFB842ED12BD}"/>
              </a:ext>
            </a:extLst>
          </p:cNvPr>
          <p:cNvSpPr/>
          <p:nvPr/>
        </p:nvSpPr>
        <p:spPr>
          <a:xfrm>
            <a:off x="484909" y="2417619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id="{613F884B-8191-4A86-910F-502F26AF0557}"/>
              </a:ext>
            </a:extLst>
          </p:cNvPr>
          <p:cNvSpPr/>
          <p:nvPr/>
        </p:nvSpPr>
        <p:spPr>
          <a:xfrm>
            <a:off x="4835236" y="1496291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id="{5BF96A51-E5A3-4178-ADB0-1F9E66AC44F0}"/>
              </a:ext>
            </a:extLst>
          </p:cNvPr>
          <p:cNvSpPr/>
          <p:nvPr/>
        </p:nvSpPr>
        <p:spPr>
          <a:xfrm>
            <a:off x="4859433" y="3460877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id="{87335335-0635-4639-B605-F3AC6FBE9726}"/>
              </a:ext>
            </a:extLst>
          </p:cNvPr>
          <p:cNvSpPr/>
          <p:nvPr/>
        </p:nvSpPr>
        <p:spPr>
          <a:xfrm>
            <a:off x="4835236" y="2417619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F3FC5-A966-4D58-9902-4B5844371BA4}"/>
              </a:ext>
            </a:extLst>
          </p:cNvPr>
          <p:cNvSpPr txBox="1"/>
          <p:nvPr/>
        </p:nvSpPr>
        <p:spPr>
          <a:xfrm>
            <a:off x="323410" y="2052523"/>
            <a:ext cx="79726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Управление </a:t>
            </a:r>
          </a:p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изменениями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1519-01DD-47C5-A890-F199E21E6486}"/>
              </a:ext>
            </a:extLst>
          </p:cNvPr>
          <p:cNvSpPr txBox="1"/>
          <p:nvPr/>
        </p:nvSpPr>
        <p:spPr>
          <a:xfrm>
            <a:off x="328219" y="2986940"/>
            <a:ext cx="78764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Управление </a:t>
            </a:r>
          </a:p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инцидентами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3BD8D-1AE6-4034-AEFD-CCD981579DC0}"/>
              </a:ext>
            </a:extLst>
          </p:cNvPr>
          <p:cNvSpPr txBox="1"/>
          <p:nvPr/>
        </p:nvSpPr>
        <p:spPr>
          <a:xfrm>
            <a:off x="333689" y="4056044"/>
            <a:ext cx="75398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Управление </a:t>
            </a:r>
          </a:p>
          <a:p>
            <a:pPr algn="ctr">
              <a:buClr>
                <a:schemeClr val="tx1"/>
              </a:buClr>
            </a:pPr>
            <a:r>
              <a:rPr lang="en-US" sz="900" dirty="0"/>
              <a:t>SLA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589EE-8404-4B55-90B5-A63FB5553223}"/>
              </a:ext>
            </a:extLst>
          </p:cNvPr>
          <p:cNvSpPr txBox="1"/>
          <p:nvPr/>
        </p:nvSpPr>
        <p:spPr>
          <a:xfrm>
            <a:off x="583537" y="3240366"/>
            <a:ext cx="188120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900" dirty="0">
                <a:solidFill>
                  <a:schemeClr val="tx1"/>
                </a:solidFill>
              </a:rPr>
              <a:t>…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3B2F53-A3F5-48F2-A574-37CFF4A75FDF}"/>
              </a:ext>
            </a:extLst>
          </p:cNvPr>
          <p:cNvSpPr txBox="1"/>
          <p:nvPr/>
        </p:nvSpPr>
        <p:spPr>
          <a:xfrm>
            <a:off x="4767769" y="2038269"/>
            <a:ext cx="612916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/>
              <a:t>Договор 1</a:t>
            </a:r>
          </a:p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(1С)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801E1-C990-4A38-B286-265152FC3992}"/>
              </a:ext>
            </a:extLst>
          </p:cNvPr>
          <p:cNvSpPr txBox="1"/>
          <p:nvPr/>
        </p:nvSpPr>
        <p:spPr>
          <a:xfrm>
            <a:off x="4770975" y="2999510"/>
            <a:ext cx="60650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/>
              <a:t>Договор 2</a:t>
            </a:r>
          </a:p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(сервер)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4491E4-F821-4028-AC44-E7894493C4B6}"/>
              </a:ext>
            </a:extLst>
          </p:cNvPr>
          <p:cNvSpPr txBox="1"/>
          <p:nvPr/>
        </p:nvSpPr>
        <p:spPr>
          <a:xfrm>
            <a:off x="4586782" y="4042768"/>
            <a:ext cx="102328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/>
              <a:t>Договор </a:t>
            </a:r>
            <a:r>
              <a:rPr lang="en-US" sz="900" dirty="0"/>
              <a:t>N</a:t>
            </a:r>
            <a:endParaRPr lang="ru-RU" sz="900" dirty="0"/>
          </a:p>
          <a:p>
            <a:pPr algn="ctr">
              <a:buClr>
                <a:schemeClr val="tx1"/>
              </a:buClr>
            </a:pPr>
            <a:r>
              <a:rPr lang="ru-RU" sz="900" dirty="0">
                <a:solidFill>
                  <a:schemeClr val="tx1"/>
                </a:solidFill>
              </a:rPr>
              <a:t>(</a:t>
            </a:r>
            <a:r>
              <a:rPr lang="ru-RU" sz="900" dirty="0"/>
              <a:t>инфраструктура</a:t>
            </a:r>
            <a:r>
              <a:rPr lang="ru-RU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5C76E1-5225-4A90-9D22-C3E41E21EC29}"/>
              </a:ext>
            </a:extLst>
          </p:cNvPr>
          <p:cNvSpPr txBox="1"/>
          <p:nvPr/>
        </p:nvSpPr>
        <p:spPr>
          <a:xfrm>
            <a:off x="4974474" y="3228692"/>
            <a:ext cx="188120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900" dirty="0">
                <a:solidFill>
                  <a:schemeClr val="tx1"/>
                </a:solidFill>
              </a:rPr>
              <a:t>…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2F701B-2820-49DD-B0A0-C87A755C05BA}"/>
              </a:ext>
            </a:extLst>
          </p:cNvPr>
          <p:cNvSpPr txBox="1"/>
          <p:nvPr/>
        </p:nvSpPr>
        <p:spPr>
          <a:xfrm>
            <a:off x="119830" y="897577"/>
            <a:ext cx="1194805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i="1" dirty="0">
                <a:solidFill>
                  <a:schemeClr val="tx1"/>
                </a:solidFill>
              </a:rPr>
              <a:t>Описания процессов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CE79F1-6076-47D7-A5B0-6F06FDC119FE}"/>
              </a:ext>
            </a:extLst>
          </p:cNvPr>
          <p:cNvSpPr txBox="1"/>
          <p:nvPr/>
        </p:nvSpPr>
        <p:spPr>
          <a:xfrm>
            <a:off x="4295605" y="897576"/>
            <a:ext cx="1545863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i="1" dirty="0">
                <a:solidFill>
                  <a:schemeClr val="tx1"/>
                </a:solidFill>
              </a:rPr>
              <a:t>Договора с поставщиками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94F79A-14DB-4072-89F0-A5D50CED9D75}"/>
              </a:ext>
            </a:extLst>
          </p:cNvPr>
          <p:cNvSpPr txBox="1"/>
          <p:nvPr/>
        </p:nvSpPr>
        <p:spPr>
          <a:xfrm>
            <a:off x="2202908" y="855644"/>
            <a:ext cx="1375945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i="1" dirty="0">
                <a:solidFill>
                  <a:schemeClr val="tx1"/>
                </a:solidFill>
              </a:rPr>
              <a:t>Спецификация сервиса </a:t>
            </a:r>
          </a:p>
          <a:p>
            <a:pPr algn="ctr">
              <a:buClr>
                <a:schemeClr val="tx1"/>
              </a:buClr>
            </a:pPr>
            <a:r>
              <a:rPr lang="ru-RU" sz="900" i="1" dirty="0">
                <a:solidFill>
                  <a:schemeClr val="tx1"/>
                </a:solidFill>
              </a:rPr>
              <a:t>(напр. </a:t>
            </a:r>
            <a:r>
              <a:rPr lang="en-US" sz="900" i="1" dirty="0"/>
              <a:t>1C </a:t>
            </a:r>
            <a:r>
              <a:rPr lang="ru-RU" sz="900" i="1" dirty="0"/>
              <a:t>бухгалтерия)</a:t>
            </a:r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: загнутый угол 28">
            <a:extLst>
              <a:ext uri="{FF2B5EF4-FFF2-40B4-BE49-F238E27FC236}">
                <a16:creationId xmlns:a16="http://schemas.microsoft.com/office/drawing/2014/main" id="{7C92F680-59F7-4F3A-ADEB-0FCF486DBCE6}"/>
              </a:ext>
            </a:extLst>
          </p:cNvPr>
          <p:cNvSpPr/>
          <p:nvPr/>
        </p:nvSpPr>
        <p:spPr>
          <a:xfrm>
            <a:off x="2570032" y="2949420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/>
              <a:t>SPI</a:t>
            </a:r>
            <a:endParaRPr lang="ru-RU" sz="1100" dirty="0"/>
          </a:p>
        </p:txBody>
      </p:sp>
      <p:sp>
        <p:nvSpPr>
          <p:cNvPr id="27" name="Прямоугольник: загнутый угол 26">
            <a:extLst>
              <a:ext uri="{FF2B5EF4-FFF2-40B4-BE49-F238E27FC236}">
                <a16:creationId xmlns:a16="http://schemas.microsoft.com/office/drawing/2014/main" id="{1661DA41-B42D-4BDD-A770-C7C0D523E2FB}"/>
              </a:ext>
            </a:extLst>
          </p:cNvPr>
          <p:cNvSpPr/>
          <p:nvPr/>
        </p:nvSpPr>
        <p:spPr>
          <a:xfrm>
            <a:off x="2311230" y="2590801"/>
            <a:ext cx="477982" cy="58189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/>
              <a:t>SPI</a:t>
            </a:r>
            <a:endParaRPr lang="ru-RU" sz="11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6223063-348B-4B1C-BFB2-B52B41DEEE11}"/>
              </a:ext>
            </a:extLst>
          </p:cNvPr>
          <p:cNvCxnSpPr/>
          <p:nvPr/>
        </p:nvCxnSpPr>
        <p:spPr>
          <a:xfrm>
            <a:off x="2021994" y="1925782"/>
            <a:ext cx="1651966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6221CE2-7AB7-425E-BF05-97B716AA5B7D}"/>
              </a:ext>
            </a:extLst>
          </p:cNvPr>
          <p:cNvCxnSpPr/>
          <p:nvPr/>
        </p:nvCxnSpPr>
        <p:spPr>
          <a:xfrm>
            <a:off x="2021994" y="2078182"/>
            <a:ext cx="1651966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9608729-3AFB-491D-A57B-3E4BB0B3C6E1}"/>
              </a:ext>
            </a:extLst>
          </p:cNvPr>
          <p:cNvCxnSpPr/>
          <p:nvPr/>
        </p:nvCxnSpPr>
        <p:spPr>
          <a:xfrm>
            <a:off x="2021994" y="2244437"/>
            <a:ext cx="1651966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860B31B-0B17-44F7-8BE7-2EF32CAD9902}"/>
              </a:ext>
            </a:extLst>
          </p:cNvPr>
          <p:cNvCxnSpPr/>
          <p:nvPr/>
        </p:nvCxnSpPr>
        <p:spPr>
          <a:xfrm>
            <a:off x="2027226" y="2417619"/>
            <a:ext cx="1651966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4CE82EA-D88C-4B48-93AD-F64C9A703391}"/>
              </a:ext>
            </a:extLst>
          </p:cNvPr>
          <p:cNvCxnSpPr>
            <a:cxnSpLocks/>
            <a:stCxn id="3" idx="3"/>
            <a:endCxn id="27" idx="1"/>
          </p:cNvCxnSpPr>
          <p:nvPr/>
        </p:nvCxnSpPr>
        <p:spPr>
          <a:xfrm>
            <a:off x="962891" y="1787237"/>
            <a:ext cx="1348339" cy="1094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2954D93-F54D-49ED-9207-C6211E8F7F5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>
            <a:off x="962891" y="2708565"/>
            <a:ext cx="1607141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03F7BE1-1BFF-40F4-9B75-A7842561E3D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51530" y="3562284"/>
            <a:ext cx="1858230" cy="20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0E95020-ED7F-4D0A-B81B-A269094D084C}"/>
              </a:ext>
            </a:extLst>
          </p:cNvPr>
          <p:cNvCxnSpPr>
            <a:cxnSpLocks/>
            <a:stCxn id="12" idx="1"/>
            <a:endCxn id="27" idx="3"/>
          </p:cNvCxnSpPr>
          <p:nvPr/>
        </p:nvCxnSpPr>
        <p:spPr>
          <a:xfrm flipH="1">
            <a:off x="2789212" y="1787237"/>
            <a:ext cx="2046024" cy="1094510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C7C3314-47F6-4B3D-893F-D606F0E2F300}"/>
              </a:ext>
            </a:extLst>
          </p:cNvPr>
          <p:cNvCxnSpPr>
            <a:cxnSpLocks/>
            <a:stCxn id="14" idx="1"/>
            <a:endCxn id="29" idx="3"/>
          </p:cNvCxnSpPr>
          <p:nvPr/>
        </p:nvCxnSpPr>
        <p:spPr>
          <a:xfrm flipH="1">
            <a:off x="3048014" y="2708565"/>
            <a:ext cx="1787222" cy="531801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733B55AC-7C38-4418-B211-0031CD27C544}"/>
              </a:ext>
            </a:extLst>
          </p:cNvPr>
          <p:cNvCxnSpPr>
            <a:cxnSpLocks/>
            <a:stCxn id="13" idx="1"/>
            <a:endCxn id="27" idx="3"/>
          </p:cNvCxnSpPr>
          <p:nvPr/>
        </p:nvCxnSpPr>
        <p:spPr>
          <a:xfrm flipH="1" flipV="1">
            <a:off x="2789212" y="2881747"/>
            <a:ext cx="2070221" cy="870076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AE68662-8725-4DB9-B79F-CB3D36AB4C2F}"/>
              </a:ext>
            </a:extLst>
          </p:cNvPr>
          <p:cNvCxnSpPr>
            <a:cxnSpLocks/>
            <a:stCxn id="13" idx="1"/>
            <a:endCxn id="29" idx="3"/>
          </p:cNvCxnSpPr>
          <p:nvPr/>
        </p:nvCxnSpPr>
        <p:spPr>
          <a:xfrm flipH="1" flipV="1">
            <a:off x="3048014" y="3240366"/>
            <a:ext cx="1811419" cy="511457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9592D8-8BBB-4B6E-9843-FE868B6FB6E3}"/>
              </a:ext>
            </a:extLst>
          </p:cNvPr>
          <p:cNvCxnSpPr>
            <a:cxnSpLocks/>
            <a:stCxn id="13" idx="1"/>
            <a:endCxn id="30" idx="3"/>
          </p:cNvCxnSpPr>
          <p:nvPr/>
        </p:nvCxnSpPr>
        <p:spPr>
          <a:xfrm flipH="1" flipV="1">
            <a:off x="3299103" y="3557679"/>
            <a:ext cx="1560330" cy="194144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B7F40412-01BF-426F-AA26-22DF9E7176C8}"/>
              </a:ext>
            </a:extLst>
          </p:cNvPr>
          <p:cNvCxnSpPr>
            <a:cxnSpLocks/>
            <a:stCxn id="14" idx="1"/>
            <a:endCxn id="30" idx="3"/>
          </p:cNvCxnSpPr>
          <p:nvPr/>
        </p:nvCxnSpPr>
        <p:spPr>
          <a:xfrm flipH="1">
            <a:off x="3299103" y="2708565"/>
            <a:ext cx="1536133" cy="849114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CA9DC8B-63F8-448F-9EFE-0C83725D5BAC}"/>
              </a:ext>
            </a:extLst>
          </p:cNvPr>
          <p:cNvCxnSpPr>
            <a:cxnSpLocks/>
            <a:stCxn id="14" idx="1"/>
            <a:endCxn id="27" idx="3"/>
          </p:cNvCxnSpPr>
          <p:nvPr/>
        </p:nvCxnSpPr>
        <p:spPr>
          <a:xfrm flipH="1">
            <a:off x="2789212" y="2708565"/>
            <a:ext cx="2046024" cy="173182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B34EB96-A2A1-4027-9036-6A8CD254C70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048014" y="1787237"/>
            <a:ext cx="1787222" cy="1453129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4A1EECF-E560-4595-B9DB-23FFD5C8F34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274906" y="1787237"/>
            <a:ext cx="1560330" cy="1738111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виток: вертикальный 76">
            <a:extLst>
              <a:ext uri="{FF2B5EF4-FFF2-40B4-BE49-F238E27FC236}">
                <a16:creationId xmlns:a16="http://schemas.microsoft.com/office/drawing/2014/main" id="{F6AD8DB9-7BFF-46B2-9E12-8D33752842DD}"/>
              </a:ext>
            </a:extLst>
          </p:cNvPr>
          <p:cNvSpPr/>
          <p:nvPr/>
        </p:nvSpPr>
        <p:spPr>
          <a:xfrm>
            <a:off x="221672" y="4502311"/>
            <a:ext cx="5985163" cy="596796"/>
          </a:xfrm>
          <a:prstGeom prst="verticalScroll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r>
              <a:rPr lang="en-US" sz="1100" dirty="0"/>
              <a:t>SPI –Service Provider Interface.</a:t>
            </a:r>
            <a:r>
              <a:rPr lang="ru-RU" sz="1100" dirty="0"/>
              <a:t> Описание интерфейсов</a:t>
            </a:r>
            <a:r>
              <a:rPr lang="en-US" sz="1100" dirty="0"/>
              <a:t>/</a:t>
            </a:r>
            <a:r>
              <a:rPr lang="ru-RU" sz="1100" dirty="0"/>
              <a:t>взаимодействий между процессами, другими поставщиками, заказчиком и пользователями</a:t>
            </a:r>
          </a:p>
        </p:txBody>
      </p:sp>
      <p:sp>
        <p:nvSpPr>
          <p:cNvPr id="94" name="Заголовок 1">
            <a:extLst>
              <a:ext uri="{FF2B5EF4-FFF2-40B4-BE49-F238E27FC236}">
                <a16:creationId xmlns:a16="http://schemas.microsoft.com/office/drawing/2014/main" id="{7916B4AA-C73F-4B38-89D2-F80A03BF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9" y="325264"/>
            <a:ext cx="7632700" cy="429085"/>
          </a:xfrm>
        </p:spPr>
        <p:txBody>
          <a:bodyPr/>
          <a:lstStyle/>
          <a:p>
            <a:r>
              <a:rPr lang="en-US" dirty="0"/>
              <a:t>SIAM: </a:t>
            </a:r>
            <a:r>
              <a:rPr lang="ru-RU" dirty="0"/>
              <a:t>Спецификация сервиса</a:t>
            </a:r>
          </a:p>
        </p:txBody>
      </p:sp>
      <p:pic>
        <p:nvPicPr>
          <p:cNvPr id="95" name="Picture Placeholder 6">
            <a:extLst>
              <a:ext uri="{FF2B5EF4-FFF2-40B4-BE49-F238E27FC236}">
                <a16:creationId xmlns:a16="http://schemas.microsoft.com/office/drawing/2014/main" id="{A5222DF2-DD5C-4DD5-865E-5A69FE4CA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0" r="21642" b="35543"/>
          <a:stretch/>
        </p:blipFill>
        <p:spPr>
          <a:xfrm>
            <a:off x="6309361" y="-5996"/>
            <a:ext cx="2834640" cy="51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766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18B69BC-21F4-41BE-96F6-282153F5F4A9}"/>
              </a:ext>
            </a:extLst>
          </p:cNvPr>
          <p:cNvSpPr/>
          <p:nvPr/>
        </p:nvSpPr>
        <p:spPr>
          <a:xfrm>
            <a:off x="409562" y="2871362"/>
            <a:ext cx="2752483" cy="17813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Определить план непрерывного обслуживания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Инициировать мероприятия по трансформации бизнеса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Приоритет инновационной деятельности, которая быстро повышает ценность бизнеса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84F0B2-644E-4766-B562-468F414A2ADE}"/>
              </a:ext>
            </a:extLst>
          </p:cNvPr>
          <p:cNvSpPr/>
          <p:nvPr/>
        </p:nvSpPr>
        <p:spPr>
          <a:xfrm>
            <a:off x="3400540" y="2871362"/>
            <a:ext cx="2752483" cy="17813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Мониторинг, измерение, отчет, принятие мер по исправлению положения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Обзор производительности модели SIAM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Проанализировать текущую эффективность ИТ-услуг с бизнесом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Завершить новую базовую оценку сроков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B63638-655A-49CC-A990-0C15894C5F25}"/>
              </a:ext>
            </a:extLst>
          </p:cNvPr>
          <p:cNvSpPr/>
          <p:nvPr/>
        </p:nvSpPr>
        <p:spPr>
          <a:xfrm>
            <a:off x="3400540" y="809472"/>
            <a:ext cx="2752483" cy="17813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Найти на рынке SIAM-партнера или выстроить свою функцию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Документы/соглашения (SLA/контракты)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Переговоры с заинтересованными поставщиками о необходимых изменениях / новых контрактах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Реализация проекта и планирование перехода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BAA5E10-6E8E-4E39-8622-472B100CD840}"/>
              </a:ext>
            </a:extLst>
          </p:cNvPr>
          <p:cNvSpPr/>
          <p:nvPr/>
        </p:nvSpPr>
        <p:spPr>
          <a:xfrm>
            <a:off x="409562" y="815380"/>
            <a:ext cx="2752483" cy="17813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Разработка стратегии SIAM, создание бизнес-кейса и плана действий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Область действия (что входит / что нет)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Определение услуги (Портфеля услуг)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Кто что делает? (сами или аутсорсинг)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Как выглядит успех и как вы собираетесь его измерять?</a:t>
            </a:r>
          </a:p>
          <a:p>
            <a:pPr algn="ctr"/>
            <a:endParaRPr lang="ru-RU" sz="9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804060"/>
            <a:ext cx="215906" cy="143954"/>
          </a:xfrm>
        </p:spPr>
        <p:txBody>
          <a:bodyPr/>
          <a:lstStyle/>
          <a:p>
            <a:fld id="{49A25110-65A2-4B67-BF3F-8D6D3162EF46}" type="slidenum">
              <a:rPr lang="fi-FI" smtClean="0"/>
              <a:pPr/>
              <a:t>18</a:t>
            </a:fld>
            <a:endParaRPr lang="fi-FI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26E9992-FF6B-456B-A932-04BC30C7A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401627"/>
              </p:ext>
            </p:extLst>
          </p:nvPr>
        </p:nvGraphicFramePr>
        <p:xfrm>
          <a:off x="2324155" y="1828800"/>
          <a:ext cx="1901757" cy="17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F915BB4-50AD-4F59-B1EC-7A359E6A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9" y="325264"/>
            <a:ext cx="7632700" cy="429085"/>
          </a:xfrm>
        </p:spPr>
        <p:txBody>
          <a:bodyPr/>
          <a:lstStyle/>
          <a:p>
            <a:r>
              <a:rPr lang="en-US" dirty="0"/>
              <a:t>SIAM</a:t>
            </a:r>
            <a:r>
              <a:rPr lang="ru-RU" dirty="0"/>
              <a:t>: Внедрение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0602EA69-5E7E-4208-8130-27093299D7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3" r="10807"/>
          <a:stretch/>
        </p:blipFill>
        <p:spPr>
          <a:xfrm>
            <a:off x="6300788" y="0"/>
            <a:ext cx="28432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6893242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52C73-5146-4443-A527-8C97C51C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62" y="380387"/>
            <a:ext cx="7632700" cy="429085"/>
          </a:xfrm>
        </p:spPr>
        <p:txBody>
          <a:bodyPr/>
          <a:lstStyle/>
          <a:p>
            <a:r>
              <a:rPr lang="ru-RU" dirty="0"/>
              <a:t>Управление и интеграция - </a:t>
            </a:r>
            <a:r>
              <a:rPr lang="en-US" dirty="0"/>
              <a:t>SIAM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804060"/>
            <a:ext cx="215906" cy="143954"/>
          </a:xfrm>
        </p:spPr>
        <p:txBody>
          <a:bodyPr/>
          <a:lstStyle/>
          <a:p>
            <a:fld id="{49A25110-65A2-4B67-BF3F-8D6D3162EF46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49254D-DC0B-43CD-8946-95E6C1B332A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8" y="1878989"/>
            <a:ext cx="5939790" cy="1778000"/>
          </a:xfrm>
          <a:prstGeom prst="rect">
            <a:avLst/>
          </a:prstGeom>
        </p:spPr>
      </p:pic>
      <p:pic>
        <p:nvPicPr>
          <p:cNvPr id="7" name="Kuvan paikkamerkki 8">
            <a:extLst>
              <a:ext uri="{FF2B5EF4-FFF2-40B4-BE49-F238E27FC236}">
                <a16:creationId xmlns:a16="http://schemas.microsoft.com/office/drawing/2014/main" id="{F32B71AC-AF46-4EBA-8654-135E413FF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1692" y="0"/>
            <a:ext cx="27723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96247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25110-65A2-4B67-BF3F-8D6D3162EF46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16"/>
          <p:cNvSpPr/>
          <p:nvPr/>
        </p:nvSpPr>
        <p:spPr>
          <a:xfrm>
            <a:off x="2151452" y="1592454"/>
            <a:ext cx="1546233" cy="2544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all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11"/>
          <p:cNvSpPr/>
          <p:nvPr/>
        </p:nvSpPr>
        <p:spPr>
          <a:xfrm>
            <a:off x="5454128" y="1592454"/>
            <a:ext cx="1546233" cy="2544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26"/>
          <p:cNvSpPr/>
          <p:nvPr/>
        </p:nvSpPr>
        <p:spPr>
          <a:xfrm>
            <a:off x="497741" y="1592454"/>
            <a:ext cx="1546233" cy="2544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"/>
          <p:cNvSpPr/>
          <p:nvPr/>
        </p:nvSpPr>
        <p:spPr>
          <a:xfrm>
            <a:off x="7103093" y="1592454"/>
            <a:ext cx="1546233" cy="2544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21"/>
          <p:cNvSpPr/>
          <p:nvPr/>
        </p:nvSpPr>
        <p:spPr>
          <a:xfrm>
            <a:off x="3803584" y="1592454"/>
            <a:ext cx="1546233" cy="2544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2251606" y="2558883"/>
            <a:ext cx="1324018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fi-FI" sz="900" b="1" i="0" u="none" strike="noStrike" kern="1200" cap="all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Metsä </a:t>
            </a:r>
            <a:r>
              <a:rPr kumimoji="0" lang="fi-FI" sz="900" b="1" i="0" u="none" strike="noStrike" kern="1200" cap="all" spc="0" normalizeH="0" baseline="0" noProof="0" dirty="0" err="1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Fibre</a:t>
            </a:r>
            <a:endParaRPr kumimoji="0" lang="fi-FI" sz="900" b="1" i="0" u="none" strike="noStrike" kern="1200" cap="all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255980" y="2876712"/>
            <a:ext cx="1393703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11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ЦЕЛЛЮЛОЗА И ПИЛОМАТЕРИАЛ</a:t>
            </a:r>
            <a:endParaRPr kumimoji="0" lang="en-US" sz="1100" b="1" i="0" u="none" strike="noStrike" kern="1200" cap="none" spc="-5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ПРОДАЖИ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EUR 1.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9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млрд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КОЛИЧЕСТВО ПЕРСОНАЛА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1,2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0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65" name="Straight Connector 19"/>
          <p:cNvCxnSpPr/>
          <p:nvPr/>
        </p:nvCxnSpPr>
        <p:spPr>
          <a:xfrm flipH="1">
            <a:off x="2262559" y="3320656"/>
            <a:ext cx="132401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 txBox="1">
            <a:spLocks/>
          </p:cNvSpPr>
          <p:nvPr/>
        </p:nvSpPr>
        <p:spPr>
          <a:xfrm>
            <a:off x="5558656" y="2558883"/>
            <a:ext cx="1324018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fi-FI" sz="900" b="1" i="0" u="none" strike="noStrike" kern="1200" cap="all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Metsä Board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558656" y="2876712"/>
            <a:ext cx="1393703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fi-FI" sz="13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13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ru-RU" sz="11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КАРТОН</a:t>
            </a:r>
            <a:endParaRPr kumimoji="0" lang="fi-FI" sz="1300" b="1" i="0" u="none" strike="noStrike" kern="1200" cap="none" spc="-5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ПРОДАЖИ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b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EUR 1.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8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млрд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КОЛИЧЕСТВО ПЕРСОНАЛА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2,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35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68" name="Straight Connector 14"/>
          <p:cNvCxnSpPr/>
          <p:nvPr/>
        </p:nvCxnSpPr>
        <p:spPr>
          <a:xfrm flipH="1">
            <a:off x="5565235" y="3320656"/>
            <a:ext cx="132401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>
          <a:xfrm>
            <a:off x="602269" y="2558815"/>
            <a:ext cx="1324018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fi-FI" sz="900" b="1" i="0" u="none" strike="noStrike" kern="1200" cap="all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Metsä Forest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602269" y="2876712"/>
            <a:ext cx="1393703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11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ЛЕСОХОЗЯЙСТВЕН-НЫЕ УСЛУГИ</a:t>
            </a:r>
            <a:endParaRPr kumimoji="0" lang="fi-FI" sz="1100" b="1" i="0" u="none" strike="noStrike" kern="1200" cap="none" spc="-5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ПРОДАЖИ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b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EUR 1.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6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млрд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КОЛИЧЕСТВО ПЕРСОНАЛА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85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71" name="Straight Connector 29"/>
          <p:cNvCxnSpPr/>
          <p:nvPr/>
        </p:nvCxnSpPr>
        <p:spPr>
          <a:xfrm flipH="1">
            <a:off x="608848" y="3320656"/>
            <a:ext cx="132401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/>
          <p:cNvSpPr txBox="1">
            <a:spLocks/>
          </p:cNvSpPr>
          <p:nvPr/>
        </p:nvSpPr>
        <p:spPr>
          <a:xfrm>
            <a:off x="7214200" y="2558815"/>
            <a:ext cx="1324018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fi-FI" sz="900" b="1" i="0" u="none" strike="noStrike" kern="1200" cap="all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Metsä Tissue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7207621" y="2744480"/>
            <a:ext cx="1393703" cy="13922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11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САНИТАРНО- ГИГИЕНИЧЕСКАЯ И КУЛИНАРНАЯ БУМАГА</a:t>
            </a:r>
            <a:endParaRPr kumimoji="0" lang="ru-RU" sz="1300" b="1" i="0" u="none" strike="noStrike" kern="1200" cap="none" spc="-5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ПРОДАЖИ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EUR 1.0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млрд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КОЛИЧЕСТВО ПЕРСОНАЛА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/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2,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80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74" name="Straight Connector 9"/>
          <p:cNvCxnSpPr/>
          <p:nvPr/>
        </p:nvCxnSpPr>
        <p:spPr>
          <a:xfrm flipH="1">
            <a:off x="7214200" y="3320656"/>
            <a:ext cx="132401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5" descr="C:\Users\U00529996\Desktop\Töitä\PowerPointeja\Key figures kuvilla\Background materials\Pehmopaper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3093" y="1592454"/>
            <a:ext cx="1547812" cy="9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ontent Placeholder 2"/>
          <p:cNvSpPr txBox="1">
            <a:spLocks/>
          </p:cNvSpPr>
          <p:nvPr/>
        </p:nvSpPr>
        <p:spPr>
          <a:xfrm>
            <a:off x="3906533" y="2558883"/>
            <a:ext cx="1324018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fi-FI" sz="900" b="1" i="0" u="none" strike="noStrike" kern="1200" cap="all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Metsä Wood</a:t>
            </a: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908112" y="2720682"/>
            <a:ext cx="1393703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ru-RU" sz="1100" b="1" i="0" u="none" strike="noStrike" kern="1200" cap="none" spc="-5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1100" b="1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ДЕРЕВООБРАБОТКА</a:t>
            </a:r>
            <a:endParaRPr kumimoji="0" lang="fi-FI" sz="1100" b="1" i="0" u="none" strike="noStrike" kern="1200" cap="none" spc="-5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ПРОДАЖИ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</a:t>
            </a:r>
            <a:b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EUR 0.5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млрд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КОЛИЧЕСТВО ПЕРСОНАЛА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: </a:t>
            </a:r>
            <a:b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1,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4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00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78" name="Straight Connector 24"/>
          <p:cNvCxnSpPr/>
          <p:nvPr/>
        </p:nvCxnSpPr>
        <p:spPr>
          <a:xfrm flipH="1">
            <a:off x="3914691" y="3320656"/>
            <a:ext cx="132401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37"/>
          <p:cNvSpPr/>
          <p:nvPr/>
        </p:nvSpPr>
        <p:spPr>
          <a:xfrm>
            <a:off x="496162" y="4230430"/>
            <a:ext cx="8153164" cy="23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Произведено возобновляемой энергии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TWh  </a:t>
            </a:r>
          </a:p>
        </p:txBody>
      </p:sp>
      <p:pic>
        <p:nvPicPr>
          <p:cNvPr id="80" name="Kuva 5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961" y="1592454"/>
            <a:ext cx="1547812" cy="935996"/>
          </a:xfrm>
          <a:prstGeom prst="rect">
            <a:avLst/>
          </a:prstGeom>
        </p:spPr>
      </p:pic>
      <p:pic>
        <p:nvPicPr>
          <p:cNvPr id="81" name="Picture 2" descr="C:\Users\U00529996\Desktop\Töitä\PowerPointeja\Key figures kuvilla\Background materials\Ker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2005" y="1593406"/>
            <a:ext cx="1547812" cy="9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C:\Users\U00529996\Desktop\Töitä\PowerPointeja\Key figures kuvilla\Background materials\Sell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1452" y="1593407"/>
            <a:ext cx="1547812" cy="9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U00529996\Desktop\Töitä\PowerPointeja\Key figures kuvilla\Background materials\Fores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741" y="1593406"/>
            <a:ext cx="1547812" cy="9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33"/>
          <p:cNvSpPr/>
          <p:nvPr/>
        </p:nvSpPr>
        <p:spPr>
          <a:xfrm>
            <a:off x="323528" y="483460"/>
            <a:ext cx="8501590" cy="504000"/>
          </a:xfrm>
          <a:prstGeom prst="rect">
            <a:avLst/>
          </a:prstGeom>
          <a:solidFill>
            <a:schemeClr val="accent1"/>
          </a:solidFill>
          <a:ln w="76200" cmpd="sng">
            <a:solidFill>
              <a:srgbClr val="8FD4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41"/>
          <p:cNvSpPr/>
          <p:nvPr/>
        </p:nvSpPr>
        <p:spPr>
          <a:xfrm>
            <a:off x="323410" y="607874"/>
            <a:ext cx="8501590" cy="3980156"/>
          </a:xfrm>
          <a:prstGeom prst="rect">
            <a:avLst/>
          </a:prstGeom>
          <a:noFill/>
          <a:ln w="76200" cmpd="sng">
            <a:solidFill>
              <a:srgbClr val="8FD4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34"/>
          <p:cNvSpPr txBox="1"/>
          <p:nvPr/>
        </p:nvSpPr>
        <p:spPr>
          <a:xfrm>
            <a:off x="467430" y="512215"/>
            <a:ext cx="70567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all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Metsä Group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Продажи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EUR </a:t>
            </a:r>
            <a:r>
              <a:rPr kumimoji="0" lang="fi-FI" sz="20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5.0</a:t>
            </a:r>
            <a:r>
              <a:rPr kumimoji="0" lang="ru-RU" sz="20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млрд</a:t>
            </a:r>
            <a:r>
              <a:rPr kumimoji="0" lang="fi-FI" sz="16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800" b="0" i="0" u="none" strike="noStrike" kern="1200" cap="none" spc="-8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</a:t>
            </a:r>
            <a:r>
              <a:rPr kumimoji="0" lang="fi-FI" sz="800" b="0" i="0" u="none" strike="noStrike" kern="1200" cap="none" spc="-8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Количество Персонала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i-FI" sz="20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9,</a:t>
            </a:r>
            <a:r>
              <a:rPr kumimoji="0" lang="ru-RU" sz="20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fi-FI" sz="2000" b="1" i="0" u="none" strike="noStrike" kern="120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ectangle 37"/>
          <p:cNvSpPr/>
          <p:nvPr/>
        </p:nvSpPr>
        <p:spPr>
          <a:xfrm>
            <a:off x="497741" y="1141504"/>
            <a:ext cx="8153164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96162" y="1141504"/>
            <a:ext cx="8153164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r>
              <a:rPr kumimoji="0" lang="ru-RU" sz="1300" b="1" i="0" u="none" strike="noStrike" kern="1200" cap="all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КООПЕРАТИВ «</a:t>
            </a:r>
            <a:r>
              <a:rPr kumimoji="0" lang="ru-RU" sz="1300" b="1" i="0" u="none" strike="noStrike" kern="1200" cap="all" spc="-50" normalizeH="0" baseline="0" noProof="0" dirty="0" err="1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Метсялиитто</a:t>
            </a:r>
            <a:r>
              <a:rPr kumimoji="0" lang="ru-RU" sz="1300" b="1" i="0" u="none" strike="noStrike" kern="1200" cap="all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»</a:t>
            </a:r>
            <a:r>
              <a:rPr kumimoji="0" lang="fi-FI" sz="1300" b="1" i="0" u="none" strike="noStrike" kern="1200" cap="all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|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МАТЕРИНСКАЯ КОМПАНИЯ ГРУППЫ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  |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СОБСТВЕННИКАМИ ЯВЛЯЮТСЯ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104,000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ＭＳ Ｐゴシック" charset="0"/>
              </a:rPr>
              <a:t>ФИНСКИХ ЛЕСОВЛАДЕЛЬЦЕВ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699792" y="1088360"/>
            <a:ext cx="3400636" cy="4877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6213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079500" indent="-184150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524000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1974850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Tahoma" charset="0"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36353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35" name="Date Placeholder 2">
            <a:extLst>
              <a:ext uri="{FF2B5EF4-FFF2-40B4-BE49-F238E27FC236}">
                <a16:creationId xmlns:a16="http://schemas.microsoft.com/office/drawing/2014/main" id="{69D122CA-0F12-4D47-9D95-D37209D6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323409" y="4804060"/>
            <a:ext cx="1152965" cy="143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68878" indent="-257261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29043" indent="-2058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40660" indent="-2058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52277" indent="-2058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263894" indent="-205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675512" indent="-205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087129" indent="-205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498746" indent="-205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  <a:sym typeface="Arial" charset="0"/>
              </a:rPr>
              <a:t>июнь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  <a:sym typeface="Arial" charset="0"/>
              </a:rPr>
              <a:t> 201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  <a:sym typeface="Arial" charset="0"/>
              </a:rPr>
              <a:t>8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  <a:sym typeface="Arial" charset="0"/>
              </a:rPr>
              <a:t> г.</a:t>
            </a:r>
          </a:p>
        </p:txBody>
      </p:sp>
    </p:spTree>
    <p:extLst>
      <p:ext uri="{BB962C8B-B14F-4D97-AF65-F5344CB8AC3E}">
        <p14:creationId xmlns:p14="http://schemas.microsoft.com/office/powerpoint/2010/main" val="295443812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6">
            <a:extLst>
              <a:ext uri="{FF2B5EF4-FFF2-40B4-BE49-F238E27FC236}">
                <a16:creationId xmlns:a16="http://schemas.microsoft.com/office/drawing/2014/main" id="{F1B1C1A0-2229-4F67-BC6D-FA42D86A81FF}"/>
              </a:ext>
            </a:extLst>
          </p:cNvPr>
          <p:cNvSpPr txBox="1">
            <a:spLocks/>
          </p:cNvSpPr>
          <p:nvPr/>
        </p:nvSpPr>
        <p:spPr>
          <a:xfrm>
            <a:off x="3140664" y="1319874"/>
            <a:ext cx="2874769" cy="148428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/>
              <a:t>Иван Козлов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/>
              <a:t>Директор по ИТ</a:t>
            </a:r>
            <a:r>
              <a:rPr lang="en-US"/>
              <a:t>, </a:t>
            </a:r>
            <a:r>
              <a:rPr lang="ru-RU"/>
              <a:t>Россия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Metsa Group</a:t>
            </a:r>
            <a:endParaRPr lang="ru-RU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Ivan.Kozlov@metsagroup.com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1367077"/>
      </p:ext>
    </p:extLst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B72FC-0EDF-4ACF-A549-0DBD3CB9A0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457" y="145053"/>
            <a:ext cx="8758518" cy="674802"/>
          </a:xfrm>
        </p:spPr>
        <p:txBody>
          <a:bodyPr/>
          <a:lstStyle/>
          <a:p>
            <a:r>
              <a:rPr lang="ru-RU" sz="2000" dirty="0">
                <a:ea typeface="ＭＳ Ｐゴシック" charset="0"/>
              </a:rPr>
              <a:t>Крупнейшие компании Финляндии по добавочной стоимости</a:t>
            </a:r>
            <a:endParaRPr lang="fi-FI" sz="1600" b="0" i="1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843671"/>
              </p:ext>
            </p:extLst>
          </p:nvPr>
        </p:nvGraphicFramePr>
        <p:xfrm>
          <a:off x="606665" y="819855"/>
          <a:ext cx="7356617" cy="320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3</a:t>
            </a:fld>
            <a:endParaRPr lang="fi-FI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795085" y="3906007"/>
            <a:ext cx="1553829" cy="2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409" tIns="32409" rIns="32409" bIns="32409">
            <a:spAutoFit/>
          </a:bodyPr>
          <a:lstStyle>
            <a:lvl1pPr eaLnBrk="0" hangingPunct="0"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‒"/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fi-FI" sz="1080" b="1" dirty="0">
                <a:solidFill>
                  <a:srgbClr val="363534"/>
                </a:solidFill>
              </a:rPr>
              <a:t>Миллионов ЕВРО</a:t>
            </a:r>
            <a:endParaRPr lang="fi-FI" altLang="fi-FI" sz="1080" b="1" dirty="0">
              <a:solidFill>
                <a:srgbClr val="36353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5146" y="4598891"/>
            <a:ext cx="2625421" cy="162401"/>
          </a:xfrm>
          <a:prstGeom prst="rect">
            <a:avLst/>
          </a:prstGeom>
          <a:noFill/>
        </p:spPr>
        <p:txBody>
          <a:bodyPr wrap="square" lIns="32409" tIns="32409" rIns="32409" bIns="32409" rtlCol="0">
            <a:spAutoFit/>
          </a:bodyPr>
          <a:lstStyle/>
          <a:p>
            <a:pPr>
              <a:spcBef>
                <a:spcPts val="540"/>
              </a:spcBef>
              <a:buClr>
                <a:schemeClr val="tx1"/>
              </a:buClr>
            </a:pPr>
            <a:r>
              <a:rPr lang="en-US" sz="630" dirty="0">
                <a:solidFill>
                  <a:schemeClr val="bg1"/>
                </a:solidFill>
              </a:rPr>
              <a:t>*</a:t>
            </a:r>
            <a:r>
              <a:rPr lang="ru-RU" sz="630" dirty="0">
                <a:solidFill>
                  <a:schemeClr val="bg1"/>
                </a:solidFill>
              </a:rPr>
              <a:t>ИСТОЧНИК</a:t>
            </a:r>
            <a:r>
              <a:rPr lang="en-US" sz="630" dirty="0">
                <a:solidFill>
                  <a:schemeClr val="bg1"/>
                </a:solidFill>
              </a:rPr>
              <a:t>: </a:t>
            </a:r>
            <a:r>
              <a:rPr lang="en-US" sz="630" dirty="0" err="1">
                <a:solidFill>
                  <a:schemeClr val="bg1"/>
                </a:solidFill>
              </a:rPr>
              <a:t>Etla</a:t>
            </a:r>
            <a:r>
              <a:rPr lang="en-US" sz="630" dirty="0">
                <a:solidFill>
                  <a:schemeClr val="bg1"/>
                </a:solidFill>
              </a:rPr>
              <a:t> 5/2016</a:t>
            </a:r>
          </a:p>
        </p:txBody>
      </p:sp>
    </p:spTree>
    <p:extLst>
      <p:ext uri="{BB962C8B-B14F-4D97-AF65-F5344CB8AC3E}">
        <p14:creationId xmlns:p14="http://schemas.microsoft.com/office/powerpoint/2010/main" val="29822664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C0F215-D812-4A1A-8DBA-A1FD9018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effectLst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63249A26-614F-43D0-8334-AC4B4B2C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0" y="140454"/>
            <a:ext cx="7632700" cy="429085"/>
          </a:xfrm>
        </p:spPr>
        <p:txBody>
          <a:bodyPr/>
          <a:lstStyle/>
          <a:p>
            <a:r>
              <a:rPr lang="ru-RU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Тренды и тенденции.</a:t>
            </a:r>
          </a:p>
        </p:txBody>
      </p:sp>
      <p:sp>
        <p:nvSpPr>
          <p:cNvPr id="10" name="Объект 1">
            <a:extLst>
              <a:ext uri="{FF2B5EF4-FFF2-40B4-BE49-F238E27FC236}">
                <a16:creationId xmlns:a16="http://schemas.microsoft.com/office/drawing/2014/main" id="{A5B6ED68-DED3-4478-B36E-0A94FAC1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31" y="3266069"/>
            <a:ext cx="2346209" cy="37654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Растет «Поколение </a:t>
            </a:r>
            <a:r>
              <a:rPr lang="en-US" b="1" dirty="0">
                <a:solidFill>
                  <a:schemeClr val="bg1"/>
                </a:solidFill>
              </a:rPr>
              <a:t>Z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B81AE0FE-9E9F-486C-BBF9-D5E90F8A3EAD}"/>
              </a:ext>
            </a:extLst>
          </p:cNvPr>
          <p:cNvSpPr txBox="1">
            <a:spLocks/>
          </p:cNvSpPr>
          <p:nvPr/>
        </p:nvSpPr>
        <p:spPr>
          <a:xfrm>
            <a:off x="259831" y="720447"/>
            <a:ext cx="8804159" cy="2290372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Строительство масштабных датацентров 				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-&gt;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Дешевле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Расширение рынка инструментов для перехода предприятий в облака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-&gt;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Проще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Гибридные облачные решения					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Надежнее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Объем данных в компаниях растет 		           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Более Предсказуемо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Compliance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 информационная безопасность 		          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-&gt;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Безопаснее?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DF4FA-E2F4-4DAA-BBF1-643F43CDA9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4" y="3648018"/>
            <a:ext cx="1366842" cy="129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7D2446-5890-4BC3-BE67-0EF7086DA7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82" y="3589678"/>
            <a:ext cx="899585" cy="147552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7826C9-B7D5-44AD-9E26-4F8D45F9D87E}"/>
              </a:ext>
            </a:extLst>
          </p:cNvPr>
          <p:cNvSpPr/>
          <p:nvPr/>
        </p:nvSpPr>
        <p:spPr>
          <a:xfrm>
            <a:off x="6820509" y="3142047"/>
            <a:ext cx="1806648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«Теневые ИТ»</a:t>
            </a:r>
          </a:p>
        </p:txBody>
      </p:sp>
    </p:spTree>
    <p:extLst>
      <p:ext uri="{BB962C8B-B14F-4D97-AF65-F5344CB8AC3E}">
        <p14:creationId xmlns:p14="http://schemas.microsoft.com/office/powerpoint/2010/main" val="36317878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A87A7-EB79-499B-A1C7-AE732AEE1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52C73-5146-4443-A527-8C97C51C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0" y="245638"/>
            <a:ext cx="7632700" cy="429085"/>
          </a:xfrm>
        </p:spPr>
        <p:txBody>
          <a:bodyPr/>
          <a:lstStyle/>
          <a:p>
            <a:r>
              <a:rPr lang="ru-RU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Всё – в облака, всё – как услуга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BE19E-610B-46CD-A16C-60B3C8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3E48024-AF09-462A-9168-AACEC6C84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727806"/>
              </p:ext>
            </p:extLst>
          </p:nvPr>
        </p:nvGraphicFramePr>
        <p:xfrm>
          <a:off x="1853328" y="931452"/>
          <a:ext cx="4928471" cy="423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49255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0B9E74-5C0E-418E-812E-1DFA0DB94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6</a:t>
            </a:fld>
            <a:endParaRPr lang="fi-FI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DC0648-199A-44B9-81D1-8A755F84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09" y="308828"/>
            <a:ext cx="7632700" cy="429085"/>
          </a:xfrm>
        </p:spPr>
        <p:txBody>
          <a:bodyPr/>
          <a:lstStyle/>
          <a:p>
            <a:r>
              <a:rPr lang="ru-RU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Поддержка пользователей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11E3D-683C-4946-9F3F-8F5B7819E2AB}"/>
              </a:ext>
            </a:extLst>
          </p:cNvPr>
          <p:cNvSpPr txBox="1"/>
          <p:nvPr/>
        </p:nvSpPr>
        <p:spPr>
          <a:xfrm>
            <a:off x="847399" y="1475827"/>
            <a:ext cx="4346693" cy="153464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err="1"/>
              <a:t>Аустсорсинг</a:t>
            </a:r>
            <a:r>
              <a:rPr lang="ru-RU" sz="1600" dirty="0"/>
              <a:t> </a:t>
            </a:r>
            <a:r>
              <a:rPr lang="en-US" sz="1600" dirty="0"/>
              <a:t>ServiceDesk</a:t>
            </a:r>
          </a:p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Автоматизация классификации тикетов</a:t>
            </a:r>
          </a:p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2я и 3я линия поддержки от поставщиков </a:t>
            </a:r>
            <a:r>
              <a:rPr lang="en-US" sz="1600" dirty="0"/>
              <a:t>SAAS</a:t>
            </a:r>
            <a:r>
              <a:rPr lang="ru-RU" sz="1600" dirty="0"/>
              <a:t> и вендоров</a:t>
            </a:r>
          </a:p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234542021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8C913E-82D1-462C-A874-E3EC90708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80" y="0"/>
            <a:ext cx="9157380" cy="51435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7</a:t>
            </a:fld>
            <a:endParaRPr lang="fi-FI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DC0648-199A-44B9-81D1-8A755F84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09" y="270369"/>
            <a:ext cx="7632700" cy="429085"/>
          </a:xfrm>
        </p:spPr>
        <p:txBody>
          <a:bodyPr/>
          <a:lstStyle/>
          <a:p>
            <a:r>
              <a:rPr lang="ru-RU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Администрирование сетей и серверов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5E6E9-A61A-4B7B-97DF-A3628B1D55F0}"/>
              </a:ext>
            </a:extLst>
          </p:cNvPr>
          <p:cNvSpPr txBox="1"/>
          <p:nvPr/>
        </p:nvSpPr>
        <p:spPr>
          <a:xfrm>
            <a:off x="847399" y="1445347"/>
            <a:ext cx="4189421" cy="2442583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ru-RU" sz="1600" u="sng" dirty="0">
                <a:latin typeface="+mj-lt"/>
                <a:sym typeface="Webdings" panose="05030102010509060703" pitchFamily="18" charset="2"/>
              </a:rPr>
              <a:t>Дано</a:t>
            </a:r>
            <a:r>
              <a:rPr lang="ru-RU" sz="1600" dirty="0">
                <a:latin typeface="+mj-lt"/>
                <a:sym typeface="Webdings" panose="05030102010509060703" pitchFamily="18" charset="2"/>
              </a:rPr>
              <a:t>: </a:t>
            </a:r>
            <a:endParaRPr lang="en-US" sz="1600" dirty="0">
              <a:latin typeface="+mj-lt"/>
              <a:sym typeface="Webdings" panose="05030102010509060703" pitchFamily="18" charset="2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ru-RU" sz="1600" dirty="0">
                <a:latin typeface="+mj-lt"/>
                <a:sym typeface="Webdings" panose="05030102010509060703" pitchFamily="18" charset="2"/>
              </a:rPr>
              <a:t>Сеть на 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Cisco </a:t>
            </a:r>
            <a:r>
              <a:rPr lang="ru-RU" sz="1600" dirty="0">
                <a:latin typeface="+mj-lt"/>
                <a:sym typeface="Webdings" panose="05030102010509060703" pitchFamily="18" charset="2"/>
              </a:rPr>
              <a:t>и 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Juniper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ru-RU" sz="1600" dirty="0" err="1">
                <a:latin typeface="+mj-lt"/>
                <a:sym typeface="Webdings" panose="05030102010509060703" pitchFamily="18" charset="2"/>
              </a:rPr>
              <a:t>Файерволы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, VPN</a:t>
            </a:r>
            <a:r>
              <a:rPr lang="ru-RU" sz="1600" dirty="0">
                <a:latin typeface="+mj-lt"/>
                <a:sym typeface="Webdings" panose="05030102010509060703" pitchFamily="18" charset="2"/>
              </a:rPr>
              <a:t> </a:t>
            </a:r>
            <a:r>
              <a:rPr lang="en-US" sz="1600" dirty="0" err="1">
                <a:latin typeface="+mj-lt"/>
                <a:sym typeface="Webdings" panose="05030102010509060703" pitchFamily="18" charset="2"/>
              </a:rPr>
              <a:t>PaloAlto</a:t>
            </a:r>
            <a:endParaRPr lang="en-US" sz="1600" dirty="0">
              <a:latin typeface="+mj-lt"/>
              <a:sym typeface="Webdings" panose="05030102010509060703" pitchFamily="18" charset="2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ru-RU" sz="1600" dirty="0">
                <a:latin typeface="+mj-lt"/>
                <a:sym typeface="Webdings" panose="05030102010509060703" pitchFamily="18" charset="2"/>
              </a:rPr>
              <a:t>Сервера 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DELL + VMWare + </a:t>
            </a:r>
            <a:r>
              <a:rPr lang="en-US" sz="1600" dirty="0" err="1">
                <a:latin typeface="+mj-lt"/>
                <a:sym typeface="Webdings" panose="05030102010509060703" pitchFamily="18" charset="2"/>
              </a:rPr>
              <a:t>Ms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 Windows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ru-RU" sz="1600" dirty="0">
                <a:latin typeface="+mj-lt"/>
                <a:sym typeface="Webdings" panose="05030102010509060703" pitchFamily="18" charset="2"/>
              </a:rPr>
              <a:t>( 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Active Directory</a:t>
            </a:r>
            <a:r>
              <a:rPr lang="ru-RU" sz="1600" dirty="0">
                <a:latin typeface="+mj-lt"/>
                <a:sym typeface="Webdings" panose="05030102010509060703" pitchFamily="18" charset="2"/>
              </a:rPr>
              <a:t>, </a:t>
            </a:r>
            <a:r>
              <a:rPr lang="en-US" sz="1600" dirty="0">
                <a:latin typeface="+mj-lt"/>
                <a:sym typeface="Webdings" panose="05030102010509060703" pitchFamily="18" charset="2"/>
              </a:rPr>
              <a:t>Exchange, SCCM, </a:t>
            </a:r>
            <a:r>
              <a:rPr lang="ru-RU" sz="1600" dirty="0">
                <a:latin typeface="+mj-lt"/>
                <a:sym typeface="Webdings" panose="05030102010509060703" pitchFamily="18" charset="2"/>
              </a:rPr>
              <a:t>и т.д.)</a:t>
            </a:r>
            <a:endParaRPr lang="en-US" sz="1600" dirty="0">
              <a:latin typeface="+mj-lt"/>
              <a:sym typeface="Webdings" panose="05030102010509060703" pitchFamily="18" charset="2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en-US" sz="1600" dirty="0">
              <a:latin typeface="Wingdings" panose="05000000000000000000" pitchFamily="2" charset="2"/>
              <a:sym typeface="Webdings" panose="05030102010509060703" pitchFamily="18" charset="2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800" dirty="0">
                <a:latin typeface="Wingdings" panose="05000000000000000000" pitchFamily="2" charset="2"/>
                <a:sym typeface="Webdings" panose="05030102010509060703" pitchFamily="18" charset="2"/>
              </a:rPr>
              <a:t></a:t>
            </a:r>
            <a:r>
              <a:rPr lang="en-US" sz="2800" dirty="0">
                <a:sym typeface="Webdings" panose="05030102010509060703" pitchFamily="18" charset="2"/>
              </a:rPr>
              <a:t>+</a:t>
            </a:r>
            <a:r>
              <a:rPr lang="en-US" sz="2800" dirty="0">
                <a:latin typeface="Wingdings" panose="05000000000000000000" pitchFamily="2" charset="2"/>
                <a:sym typeface="Webdings" panose="05030102010509060703" pitchFamily="18" charset="2"/>
              </a:rPr>
              <a:t></a:t>
            </a:r>
            <a:r>
              <a:rPr lang="en-US" sz="2800" dirty="0">
                <a:sym typeface="Webdings" panose="05030102010509060703" pitchFamily="18" charset="2"/>
              </a:rPr>
              <a:t>+</a:t>
            </a:r>
            <a:r>
              <a:rPr lang="en-US" sz="2800" dirty="0">
                <a:latin typeface="Wingdings" panose="05000000000000000000" pitchFamily="2" charset="2"/>
                <a:sym typeface="Webdings" panose="05030102010509060703" pitchFamily="18" charset="2"/>
              </a:rPr>
              <a:t></a:t>
            </a:r>
            <a:r>
              <a:rPr lang="en-US" sz="2800" dirty="0">
                <a:sym typeface="Webdings" panose="05030102010509060703" pitchFamily="18" charset="2"/>
              </a:rPr>
              <a:t>+</a:t>
            </a:r>
            <a:r>
              <a:rPr lang="en-US" sz="2800" dirty="0">
                <a:latin typeface="Wingdings" panose="05000000000000000000" pitchFamily="2" charset="2"/>
                <a:sym typeface="Webdings" panose="05030102010509060703" pitchFamily="18" charset="2"/>
              </a:rPr>
              <a:t></a:t>
            </a:r>
            <a:r>
              <a:rPr lang="en-US" sz="2800" dirty="0">
                <a:sym typeface="Webdings" panose="05030102010509060703" pitchFamily="18" charset="2"/>
              </a:rPr>
              <a:t>+</a:t>
            </a:r>
            <a:r>
              <a:rPr lang="en-US" sz="2800" dirty="0">
                <a:latin typeface="Wingdings" panose="05000000000000000000" pitchFamily="2" charset="2"/>
                <a:sym typeface="Webdings" panose="05030102010509060703" pitchFamily="18" charset="2"/>
              </a:rPr>
              <a:t></a:t>
            </a:r>
            <a:r>
              <a:rPr lang="en-US" sz="2800" dirty="0">
                <a:sym typeface="Webdings" panose="05030102010509060703" pitchFamily="18" charset="2"/>
              </a:rPr>
              <a:t>=&gt; $$$$$</a:t>
            </a:r>
            <a:endParaRPr lang="ru-RU" sz="12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EB885-64AC-4E62-8508-25AE6D144F6C}"/>
              </a:ext>
            </a:extLst>
          </p:cNvPr>
          <p:cNvSpPr txBox="1"/>
          <p:nvPr/>
        </p:nvSpPr>
        <p:spPr>
          <a:xfrm>
            <a:off x="6829099" y="2246046"/>
            <a:ext cx="1682441" cy="101142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800" dirty="0"/>
              <a:t>  </a:t>
            </a:r>
            <a:r>
              <a:rPr lang="ru-RU" sz="2800" dirty="0"/>
              <a:t>Сервис </a:t>
            </a:r>
            <a:endParaRPr lang="en-US" sz="2800" dirty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800" dirty="0"/>
              <a:t>      $</a:t>
            </a:r>
            <a:endParaRPr lang="ru-RU" sz="28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26CEA-EBEE-4E48-808C-4E1BEF66FAF8}"/>
              </a:ext>
            </a:extLst>
          </p:cNvPr>
          <p:cNvSpPr txBox="1"/>
          <p:nvPr/>
        </p:nvSpPr>
        <p:spPr>
          <a:xfrm>
            <a:off x="5693719" y="2414843"/>
            <a:ext cx="4784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</a:rPr>
              <a:t>vs</a:t>
            </a:r>
            <a:endParaRPr lang="ru-RU" sz="2800" dirty="0" err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CB479-5C76-4151-A711-082EE20BA89F}"/>
              </a:ext>
            </a:extLst>
          </p:cNvPr>
          <p:cNvSpPr txBox="1"/>
          <p:nvPr/>
        </p:nvSpPr>
        <p:spPr>
          <a:xfrm>
            <a:off x="847399" y="4277638"/>
            <a:ext cx="7664141" cy="44203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en-US" sz="2400" dirty="0"/>
              <a:t>5 </a:t>
            </a:r>
            <a:r>
              <a:rPr lang="ru-RU" sz="2400" dirty="0"/>
              <a:t>высококлассных специалистов по цене 1</a:t>
            </a:r>
          </a:p>
        </p:txBody>
      </p:sp>
    </p:spTree>
    <p:extLst>
      <p:ext uri="{BB962C8B-B14F-4D97-AF65-F5344CB8AC3E}">
        <p14:creationId xmlns:p14="http://schemas.microsoft.com/office/powerpoint/2010/main" val="12723612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97E269-5198-4148-9B53-1E684103E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42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62" y="4804060"/>
            <a:ext cx="215906" cy="143954"/>
          </a:xfrm>
        </p:spPr>
        <p:txBody>
          <a:bodyPr/>
          <a:lstStyle/>
          <a:p>
            <a:fld id="{49A25110-65A2-4B67-BF3F-8D6D3162EF46}" type="slidenum">
              <a:rPr lang="fi-FI" smtClean="0">
                <a:solidFill>
                  <a:schemeClr val="bg1"/>
                </a:solidFill>
              </a:rPr>
              <a:t>8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DC0648-199A-44B9-81D1-8A755F84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1" y="304148"/>
            <a:ext cx="3681942" cy="429085"/>
          </a:xfrm>
        </p:spPr>
        <p:txBody>
          <a:bodyPr/>
          <a:lstStyle/>
          <a:p>
            <a:r>
              <a:rPr lang="ru-RU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Локальная поддержка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F4D61-7958-4A63-853E-5B2CA8D423B3}"/>
              </a:ext>
            </a:extLst>
          </p:cNvPr>
          <p:cNvSpPr txBox="1"/>
          <p:nvPr/>
        </p:nvSpPr>
        <p:spPr>
          <a:xfrm>
            <a:off x="5660258" y="4788552"/>
            <a:ext cx="34544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«В </a:t>
            </a:r>
            <a:r>
              <a:rPr lang="ru-RU" sz="16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АйТи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легко войти, но не легко выйти.»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0C6C5-8990-4769-AC23-8980D224138F}"/>
              </a:ext>
            </a:extLst>
          </p:cNvPr>
          <p:cNvSpPr txBox="1"/>
          <p:nvPr/>
        </p:nvSpPr>
        <p:spPr>
          <a:xfrm>
            <a:off x="2761157" y="1281209"/>
            <a:ext cx="5347661" cy="258108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err="1"/>
              <a:t>Аустсорсинг</a:t>
            </a:r>
            <a:r>
              <a:rPr lang="ru-RU" sz="1600" dirty="0"/>
              <a:t> локальных специалистов</a:t>
            </a:r>
          </a:p>
          <a:p>
            <a:pPr marL="179388" indent="-1793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Перевод в бизнес – горизонтальная ротация кадров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Администратор офис-менеджер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Инженер по охране труда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Энергетик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Робототехник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056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F921F-9F3E-4C50-9DC6-39500C81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9</a:t>
            </a:fld>
            <a:endParaRPr lang="fi-FI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DC0648-199A-44B9-81D1-8A755F84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09" y="270369"/>
            <a:ext cx="2457891" cy="429085"/>
          </a:xfrm>
        </p:spPr>
        <p:txBody>
          <a:bodyPr/>
          <a:lstStyle/>
          <a:p>
            <a:r>
              <a:rPr lang="ru-RU" dirty="0"/>
              <a:t>Программисты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1B0CDE-8A35-4748-A672-7839E75FD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40" y="0"/>
            <a:ext cx="2956560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9D9801-47A6-4D71-9CB3-0449BFAE72E0}"/>
              </a:ext>
            </a:extLst>
          </p:cNvPr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" y="906780"/>
            <a:ext cx="5410200" cy="3428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7CB931-137A-404C-91B3-E3D58089EB4B}"/>
              </a:ext>
            </a:extLst>
          </p:cNvPr>
          <p:cNvSpPr/>
          <p:nvPr/>
        </p:nvSpPr>
        <p:spPr>
          <a:xfrm>
            <a:off x="5049943" y="4135724"/>
            <a:ext cx="8098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https://stats.hh.ru</a:t>
            </a:r>
            <a:endParaRPr lang="ru-RU" sz="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7A4E6-EF89-48CE-9E2A-57428379C6D5}"/>
              </a:ext>
            </a:extLst>
          </p:cNvPr>
          <p:cNvSpPr txBox="1"/>
          <p:nvPr/>
        </p:nvSpPr>
        <p:spPr>
          <a:xfrm>
            <a:off x="396241" y="2368900"/>
            <a:ext cx="5463540" cy="118069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</a:t>
            </a:r>
            <a:r>
              <a:rPr 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зарплата * 3 * 2,1  =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ххх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тысяч рублей</a:t>
            </a:r>
          </a:p>
          <a:p>
            <a:pPr indent="540385" algn="ctr">
              <a:lnSpc>
                <a:spcPct val="150000"/>
              </a:lnSpc>
            </a:pPr>
            <a:r>
              <a:rPr lang="ru-RU" sz="1600" dirty="0"/>
              <a:t>или</a:t>
            </a:r>
          </a:p>
          <a:p>
            <a:pPr indent="540385"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 * 1600 = 80 000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33511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MetsaDefault">
  <a:themeElements>
    <a:clrScheme name="Metsä">
      <a:dk1>
        <a:srgbClr val="363534"/>
      </a:dk1>
      <a:lt1>
        <a:sysClr val="window" lastClr="FFFFFF"/>
      </a:lt1>
      <a:dk2>
        <a:srgbClr val="363534"/>
      </a:dk2>
      <a:lt2>
        <a:srgbClr val="E6E6E6"/>
      </a:lt2>
      <a:accent1>
        <a:srgbClr val="8FD400"/>
      </a:accent1>
      <a:accent2>
        <a:srgbClr val="505050"/>
      </a:accent2>
      <a:accent3>
        <a:srgbClr val="B1B0AF"/>
      </a:accent3>
      <a:accent4>
        <a:srgbClr val="7CA295"/>
      </a:accent4>
      <a:accent5>
        <a:srgbClr val="DFDF00"/>
      </a:accent5>
      <a:accent6>
        <a:srgbClr val="002F5F"/>
      </a:accent6>
      <a:hlink>
        <a:srgbClr val="8FD400"/>
      </a:hlink>
      <a:folHlink>
        <a:srgbClr val="66829F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9388" indent="-179388">
          <a:spcBef>
            <a:spcPts val="600"/>
          </a:spcBef>
          <a:buClr>
            <a:schemeClr val="tx1"/>
          </a:buClr>
          <a:buFont typeface="Arial" panose="020B0604020202020204" pitchFamily="34" charset="0"/>
          <a:buChar char="•"/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saDefault" id="{6ED89CC1-CFDD-4419-8E7D-F3D5AF13821C}" vid="{D0E18529-3F48-4646-83B0-6B7E56D0FD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731</Words>
  <Application>Microsoft Office PowerPoint</Application>
  <PresentationFormat>Экран (16:9)</PresentationFormat>
  <Paragraphs>232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Consolas</vt:lpstr>
      <vt:lpstr>Monotype Corsiva</vt:lpstr>
      <vt:lpstr>Rockwell Nova Cond</vt:lpstr>
      <vt:lpstr>Symbol</vt:lpstr>
      <vt:lpstr>Tahoma</vt:lpstr>
      <vt:lpstr>Times New Roman</vt:lpstr>
      <vt:lpstr>Webdings</vt:lpstr>
      <vt:lpstr>Wingdings</vt:lpstr>
      <vt:lpstr>MetsaDefault</vt:lpstr>
      <vt:lpstr>Презентация PowerPoint</vt:lpstr>
      <vt:lpstr>Презентация PowerPoint</vt:lpstr>
      <vt:lpstr>Крупнейшие компании Финляндии по добавочной стоимости</vt:lpstr>
      <vt:lpstr>Тренды и тенденции.</vt:lpstr>
      <vt:lpstr>Всё – в облака, всё – как услуга</vt:lpstr>
      <vt:lpstr>Поддержка пользователей</vt:lpstr>
      <vt:lpstr>Администрирование сетей и серверов</vt:lpstr>
      <vt:lpstr>Локальная поддержка</vt:lpstr>
      <vt:lpstr>Программисты</vt:lpstr>
      <vt:lpstr>ИТ Активы</vt:lpstr>
      <vt:lpstr>ИТ Активы: BYOD, CYOD, COPE</vt:lpstr>
      <vt:lpstr>Безопасность и Риски</vt:lpstr>
      <vt:lpstr>Аутсорсинг безопасности</vt:lpstr>
      <vt:lpstr>Управление и интеграция - SIAM</vt:lpstr>
      <vt:lpstr>SIAM: Виды аутсорсинга</vt:lpstr>
      <vt:lpstr>SIAM: Multi-Service Integrator</vt:lpstr>
      <vt:lpstr>SIAM: Спецификация сервиса</vt:lpstr>
      <vt:lpstr>SIAM: Внедрение</vt:lpstr>
      <vt:lpstr>Управление и интеграция - SIAM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Kozlov Ivan</dc:creator>
  <cp:lastModifiedBy>Smart</cp:lastModifiedBy>
  <cp:revision>219</cp:revision>
  <cp:lastPrinted>2018-09-19T11:31:09Z</cp:lastPrinted>
  <dcterms:created xsi:type="dcterms:W3CDTF">2017-11-15T12:28:22Z</dcterms:created>
  <dcterms:modified xsi:type="dcterms:W3CDTF">2018-11-05T09:19:00Z</dcterms:modified>
</cp:coreProperties>
</file>