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6" r:id="rId12"/>
    <p:sldId id="284" r:id="rId13"/>
    <p:sldId id="285" r:id="rId14"/>
    <p:sldId id="273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CEB"/>
    <a:srgbClr val="92D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4" autoAdjust="0"/>
    <p:restoredTop sz="84597" autoAdjust="0"/>
  </p:normalViewPr>
  <p:slideViewPr>
    <p:cSldViewPr>
      <p:cViewPr varScale="1">
        <p:scale>
          <a:sx n="117" d="100"/>
          <a:sy n="117" d="100"/>
        </p:scale>
        <p:origin x="-114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1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99E6E-5A9D-490E-AFF2-9064ED6C150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12EF6-B3A8-4CC4-9EC3-AA09E3652B5F}">
      <dgm:prSet phldrT="[Текст]"/>
      <dgm:spPr/>
      <dgm:t>
        <a:bodyPr/>
        <a:lstStyle/>
        <a:p>
          <a:r>
            <a:rPr lang="ru-RU" dirty="0" smtClean="0"/>
            <a:t>Следовать моде (чужим правилам)</a:t>
          </a:r>
          <a:endParaRPr lang="ru-RU" dirty="0"/>
        </a:p>
      </dgm:t>
    </dgm:pt>
    <dgm:pt modelId="{AB2C2259-4DBD-4C93-B908-B6A1FA5AFE09}" type="parTrans" cxnId="{A77F20E9-9944-453D-A0D9-660B5A187B10}">
      <dgm:prSet/>
      <dgm:spPr/>
      <dgm:t>
        <a:bodyPr/>
        <a:lstStyle/>
        <a:p>
          <a:endParaRPr lang="ru-RU"/>
        </a:p>
      </dgm:t>
    </dgm:pt>
    <dgm:pt modelId="{E81D1E6F-7BC5-413F-ABF0-2DCF73ADAE79}" type="sibTrans" cxnId="{A77F20E9-9944-453D-A0D9-660B5A187B10}">
      <dgm:prSet/>
      <dgm:spPr/>
      <dgm:t>
        <a:bodyPr/>
        <a:lstStyle/>
        <a:p>
          <a:endParaRPr lang="ru-RU"/>
        </a:p>
      </dgm:t>
    </dgm:pt>
    <dgm:pt modelId="{19AA8168-E6C4-4FF9-8138-461F7ED8AF06}">
      <dgm:prSet phldrT="[Текст]"/>
      <dgm:spPr/>
      <dgm:t>
        <a:bodyPr/>
        <a:lstStyle/>
        <a:p>
          <a:r>
            <a:rPr lang="ru-RU" dirty="0" smtClean="0"/>
            <a:t>Стать законодателем моды (создавать свои правила)</a:t>
          </a:r>
          <a:endParaRPr lang="ru-RU" dirty="0"/>
        </a:p>
      </dgm:t>
    </dgm:pt>
    <dgm:pt modelId="{936A58D6-C8E0-45C9-906C-36A18442D172}" type="parTrans" cxnId="{44021527-A617-4FC0-AB95-CE0407D2FABB}">
      <dgm:prSet/>
      <dgm:spPr/>
      <dgm:t>
        <a:bodyPr/>
        <a:lstStyle/>
        <a:p>
          <a:endParaRPr lang="ru-RU"/>
        </a:p>
      </dgm:t>
    </dgm:pt>
    <dgm:pt modelId="{29921EDD-0DC5-4096-B14B-D4D16F266A4E}" type="sibTrans" cxnId="{44021527-A617-4FC0-AB95-CE0407D2FABB}">
      <dgm:prSet/>
      <dgm:spPr/>
      <dgm:t>
        <a:bodyPr/>
        <a:lstStyle/>
        <a:p>
          <a:endParaRPr lang="ru-RU"/>
        </a:p>
      </dgm:t>
    </dgm:pt>
    <dgm:pt modelId="{F828163F-41E7-4EDD-A96D-653D08E4889A}" type="pres">
      <dgm:prSet presAssocID="{D9B99E6E-5A9D-490E-AFF2-9064ED6C150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6BF9B-8337-4F8E-B608-CEBFC2CAB273}" type="pres">
      <dgm:prSet presAssocID="{D9B99E6E-5A9D-490E-AFF2-9064ED6C1505}" presName="ribbon" presStyleLbl="node1" presStyleIdx="0" presStyleCnt="1"/>
      <dgm:spPr/>
    </dgm:pt>
    <dgm:pt modelId="{7BFD967F-8306-4BAC-8039-1C35A6354086}" type="pres">
      <dgm:prSet presAssocID="{D9B99E6E-5A9D-490E-AFF2-9064ED6C150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F4A58-7276-4353-BAE2-6F2B3F93E932}" type="pres">
      <dgm:prSet presAssocID="{D9B99E6E-5A9D-490E-AFF2-9064ED6C150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7B99B-CF64-4F3C-B2C4-2B2E8352A1AF}" type="presOf" srcId="{3E812EF6-B3A8-4CC4-9EC3-AA09E3652B5F}" destId="{7BFD967F-8306-4BAC-8039-1C35A6354086}" srcOrd="0" destOrd="0" presId="urn:microsoft.com/office/officeart/2005/8/layout/arrow6"/>
    <dgm:cxn modelId="{A77F20E9-9944-453D-A0D9-660B5A187B10}" srcId="{D9B99E6E-5A9D-490E-AFF2-9064ED6C1505}" destId="{3E812EF6-B3A8-4CC4-9EC3-AA09E3652B5F}" srcOrd="0" destOrd="0" parTransId="{AB2C2259-4DBD-4C93-B908-B6A1FA5AFE09}" sibTransId="{E81D1E6F-7BC5-413F-ABF0-2DCF73ADAE79}"/>
    <dgm:cxn modelId="{599D18D5-57AA-43C1-9CD4-99C6D20EB3DB}" type="presOf" srcId="{D9B99E6E-5A9D-490E-AFF2-9064ED6C1505}" destId="{F828163F-41E7-4EDD-A96D-653D08E4889A}" srcOrd="0" destOrd="0" presId="urn:microsoft.com/office/officeart/2005/8/layout/arrow6"/>
    <dgm:cxn modelId="{2FDD25BB-2E11-4B72-8FEB-8E00D5493125}" type="presOf" srcId="{19AA8168-E6C4-4FF9-8138-461F7ED8AF06}" destId="{A44F4A58-7276-4353-BAE2-6F2B3F93E932}" srcOrd="0" destOrd="0" presId="urn:microsoft.com/office/officeart/2005/8/layout/arrow6"/>
    <dgm:cxn modelId="{44021527-A617-4FC0-AB95-CE0407D2FABB}" srcId="{D9B99E6E-5A9D-490E-AFF2-9064ED6C1505}" destId="{19AA8168-E6C4-4FF9-8138-461F7ED8AF06}" srcOrd="1" destOrd="0" parTransId="{936A58D6-C8E0-45C9-906C-36A18442D172}" sibTransId="{29921EDD-0DC5-4096-B14B-D4D16F266A4E}"/>
    <dgm:cxn modelId="{F96DFD4B-3666-4B59-98F1-56D6978DDEC8}" type="presParOf" srcId="{F828163F-41E7-4EDD-A96D-653D08E4889A}" destId="{9A46BF9B-8337-4F8E-B608-CEBFC2CAB273}" srcOrd="0" destOrd="0" presId="urn:microsoft.com/office/officeart/2005/8/layout/arrow6"/>
    <dgm:cxn modelId="{15DA2F1A-75EC-447E-9192-245505E67515}" type="presParOf" srcId="{F828163F-41E7-4EDD-A96D-653D08E4889A}" destId="{7BFD967F-8306-4BAC-8039-1C35A6354086}" srcOrd="1" destOrd="0" presId="urn:microsoft.com/office/officeart/2005/8/layout/arrow6"/>
    <dgm:cxn modelId="{A8E13FD1-747B-4617-A449-E427EE626575}" type="presParOf" srcId="{F828163F-41E7-4EDD-A96D-653D08E4889A}" destId="{A44F4A58-7276-4353-BAE2-6F2B3F93E93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CE0C2-EC36-4A30-A59C-C76974E28AA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65C21-B8DF-44DA-A22E-311FC4E22D59}">
      <dgm:prSet phldrT="[Текст]"/>
      <dgm:spPr/>
      <dgm:t>
        <a:bodyPr/>
        <a:lstStyle/>
        <a:p>
          <a:r>
            <a:rPr lang="en-US" dirty="0" smtClean="0"/>
            <a:t>BPMS </a:t>
          </a:r>
          <a:r>
            <a:rPr lang="ru-RU" dirty="0" smtClean="0"/>
            <a:t>вчера</a:t>
          </a:r>
          <a:endParaRPr lang="ru-RU" dirty="0"/>
        </a:p>
      </dgm:t>
    </dgm:pt>
    <dgm:pt modelId="{9015C0D8-C837-40CF-9D2A-6196E84434DC}" type="parTrans" cxnId="{3E394C60-5562-4D28-A5AB-0483995BE717}">
      <dgm:prSet/>
      <dgm:spPr/>
      <dgm:t>
        <a:bodyPr/>
        <a:lstStyle/>
        <a:p>
          <a:endParaRPr lang="ru-RU"/>
        </a:p>
      </dgm:t>
    </dgm:pt>
    <dgm:pt modelId="{0E74717C-A170-48A9-A11E-8A40C2FED199}" type="sibTrans" cxnId="{3E394C60-5562-4D28-A5AB-0483995BE717}">
      <dgm:prSet/>
      <dgm:spPr/>
      <dgm:t>
        <a:bodyPr/>
        <a:lstStyle/>
        <a:p>
          <a:endParaRPr lang="ru-RU"/>
        </a:p>
      </dgm:t>
    </dgm:pt>
    <dgm:pt modelId="{638E1810-F290-4469-A4EB-2AE2C974A6C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Быстрая разработка процессов</a:t>
          </a:r>
          <a:endParaRPr lang="ru-RU" sz="1400" dirty="0"/>
        </a:p>
      </dgm:t>
    </dgm:pt>
    <dgm:pt modelId="{F9FEF3D3-9182-4F57-B20F-877E0A9FC133}" type="parTrans" cxnId="{E459B41B-8410-4DBF-A56C-3E6DD0FB5D0F}">
      <dgm:prSet/>
      <dgm:spPr/>
      <dgm:t>
        <a:bodyPr/>
        <a:lstStyle/>
        <a:p>
          <a:endParaRPr lang="ru-RU"/>
        </a:p>
      </dgm:t>
    </dgm:pt>
    <dgm:pt modelId="{4C5590CE-B8B7-4526-855A-FF8406272D42}" type="sibTrans" cxnId="{E459B41B-8410-4DBF-A56C-3E6DD0FB5D0F}">
      <dgm:prSet/>
      <dgm:spPr/>
      <dgm:t>
        <a:bodyPr/>
        <a:lstStyle/>
        <a:p>
          <a:endParaRPr lang="ru-RU"/>
        </a:p>
      </dgm:t>
    </dgm:pt>
    <dgm:pt modelId="{47E6523E-9828-4AE3-97BD-C4588E4BD464}">
      <dgm:prSet phldrT="[Текст]"/>
      <dgm:spPr/>
      <dgm:t>
        <a:bodyPr/>
        <a:lstStyle/>
        <a:p>
          <a:r>
            <a:rPr lang="en-US" dirty="0" smtClean="0"/>
            <a:t>BPMS </a:t>
          </a:r>
          <a:r>
            <a:rPr lang="ru-RU" dirty="0" smtClean="0"/>
            <a:t>сегодня</a:t>
          </a:r>
          <a:endParaRPr lang="ru-RU" dirty="0"/>
        </a:p>
      </dgm:t>
    </dgm:pt>
    <dgm:pt modelId="{3FE4CB08-FFA2-464D-B5A9-AB558284106F}" type="parTrans" cxnId="{4752889E-49B2-4007-9A1F-2E25F2276691}">
      <dgm:prSet/>
      <dgm:spPr/>
      <dgm:t>
        <a:bodyPr/>
        <a:lstStyle/>
        <a:p>
          <a:endParaRPr lang="ru-RU"/>
        </a:p>
      </dgm:t>
    </dgm:pt>
    <dgm:pt modelId="{C0412D5F-86AB-42F8-9F2C-37B58621FB35}" type="sibTrans" cxnId="{4752889E-49B2-4007-9A1F-2E25F2276691}">
      <dgm:prSet/>
      <dgm:spPr/>
      <dgm:t>
        <a:bodyPr/>
        <a:lstStyle/>
        <a:p>
          <a:endParaRPr lang="ru-RU"/>
        </a:p>
      </dgm:t>
    </dgm:pt>
    <dgm:pt modelId="{49C44682-C4C6-4635-9A12-052EA8F1427F}">
      <dgm:prSet phldrT="[Текст]" custT="1"/>
      <dgm:spPr/>
      <dgm:t>
        <a:bodyPr/>
        <a:lstStyle/>
        <a:p>
          <a:pPr marL="269875" indent="0"/>
          <a:r>
            <a:rPr lang="ru-RU" sz="1400" dirty="0" smtClean="0">
              <a:solidFill>
                <a:srgbClr val="254061"/>
              </a:solidFill>
            </a:rPr>
            <a:t>Адаптивные процессы (кейс-менеджмент)</a:t>
          </a:r>
          <a:endParaRPr lang="ru-RU" sz="1400" dirty="0"/>
        </a:p>
      </dgm:t>
    </dgm:pt>
    <dgm:pt modelId="{8A1238D0-4EEF-4CD9-A018-62F59F4DA2DE}" type="parTrans" cxnId="{716BBE38-27A7-4DB3-A2FA-DC092F3BE84E}">
      <dgm:prSet/>
      <dgm:spPr/>
      <dgm:t>
        <a:bodyPr/>
        <a:lstStyle/>
        <a:p>
          <a:endParaRPr lang="ru-RU"/>
        </a:p>
      </dgm:t>
    </dgm:pt>
    <dgm:pt modelId="{D039E0DD-9521-45E2-ABC4-3CBDCB99E471}" type="sibTrans" cxnId="{716BBE38-27A7-4DB3-A2FA-DC092F3BE84E}">
      <dgm:prSet/>
      <dgm:spPr/>
      <dgm:t>
        <a:bodyPr/>
        <a:lstStyle/>
        <a:p>
          <a:endParaRPr lang="ru-RU"/>
        </a:p>
      </dgm:t>
    </dgm:pt>
    <dgm:pt modelId="{0DA5D966-7708-4888-B637-13DE2F67B640}">
      <dgm:prSet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Простота изменения процессов</a:t>
          </a:r>
        </a:p>
      </dgm:t>
    </dgm:pt>
    <dgm:pt modelId="{70495F60-EE17-420D-9A10-D411DE32622F}" type="parTrans" cxnId="{FCB775E6-7669-4E47-A0A7-E9CFB4C601F6}">
      <dgm:prSet/>
      <dgm:spPr/>
      <dgm:t>
        <a:bodyPr/>
        <a:lstStyle/>
        <a:p>
          <a:endParaRPr lang="ru-RU"/>
        </a:p>
      </dgm:t>
    </dgm:pt>
    <dgm:pt modelId="{75E00911-4A5F-4EBE-9C3C-4C44B84C6643}" type="sibTrans" cxnId="{FCB775E6-7669-4E47-A0A7-E9CFB4C601F6}">
      <dgm:prSet/>
      <dgm:spPr/>
      <dgm:t>
        <a:bodyPr/>
        <a:lstStyle/>
        <a:p>
          <a:endParaRPr lang="ru-RU"/>
        </a:p>
      </dgm:t>
    </dgm:pt>
    <dgm:pt modelId="{A9CB0E7B-21CF-4657-B48E-58873D74EE89}">
      <dgm:prSet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Интеграция с внешними системами </a:t>
          </a:r>
        </a:p>
      </dgm:t>
    </dgm:pt>
    <dgm:pt modelId="{A465DF45-35C7-473F-964E-7A5EA8EB608F}" type="parTrans" cxnId="{646D44CD-92B1-4D00-B44A-3711A773399C}">
      <dgm:prSet/>
      <dgm:spPr/>
      <dgm:t>
        <a:bodyPr/>
        <a:lstStyle/>
        <a:p>
          <a:endParaRPr lang="ru-RU"/>
        </a:p>
      </dgm:t>
    </dgm:pt>
    <dgm:pt modelId="{E50C55B2-75BC-4BBA-9E42-0B988926A97C}" type="sibTrans" cxnId="{646D44CD-92B1-4D00-B44A-3711A773399C}">
      <dgm:prSet/>
      <dgm:spPr/>
      <dgm:t>
        <a:bodyPr/>
        <a:lstStyle/>
        <a:p>
          <a:endParaRPr lang="ru-RU"/>
        </a:p>
      </dgm:t>
    </dgm:pt>
    <dgm:pt modelId="{4EA22CC1-66C2-4D9C-B801-27F15AE3173F}">
      <dgm:prSet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Оперативный мониторинг</a:t>
          </a:r>
        </a:p>
      </dgm:t>
    </dgm:pt>
    <dgm:pt modelId="{5B41741D-7F2F-4562-BBBC-2540D8A6965C}" type="parTrans" cxnId="{80BCFABB-96C5-41E7-B8C8-90C70355070D}">
      <dgm:prSet/>
      <dgm:spPr/>
      <dgm:t>
        <a:bodyPr/>
        <a:lstStyle/>
        <a:p>
          <a:endParaRPr lang="ru-RU"/>
        </a:p>
      </dgm:t>
    </dgm:pt>
    <dgm:pt modelId="{F7A88091-67F7-42C8-8D1F-10983A8FEACE}" type="sibTrans" cxnId="{80BCFABB-96C5-41E7-B8C8-90C70355070D}">
      <dgm:prSet/>
      <dgm:spPr/>
      <dgm:t>
        <a:bodyPr/>
        <a:lstStyle/>
        <a:p>
          <a:endParaRPr lang="ru-RU"/>
        </a:p>
      </dgm:t>
    </dgm:pt>
    <dgm:pt modelId="{5DD5C062-4132-4A31-8CBA-FB7288EF530D}">
      <dgm:prSet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Встроенная аналитика, отчеты</a:t>
          </a:r>
          <a:endParaRPr lang="ru-RU" sz="1400" dirty="0"/>
        </a:p>
      </dgm:t>
    </dgm:pt>
    <dgm:pt modelId="{2A6B16B3-AE62-4502-BB36-C0CFDDEA0F5A}" type="parTrans" cxnId="{3311D9D1-A112-4EAE-9299-09A748D68374}">
      <dgm:prSet/>
      <dgm:spPr/>
      <dgm:t>
        <a:bodyPr/>
        <a:lstStyle/>
        <a:p>
          <a:endParaRPr lang="ru-RU"/>
        </a:p>
      </dgm:t>
    </dgm:pt>
    <dgm:pt modelId="{A22C41D5-CD08-4822-A95A-957BFA45F1F0}" type="sibTrans" cxnId="{3311D9D1-A112-4EAE-9299-09A748D68374}">
      <dgm:prSet/>
      <dgm:spPr/>
      <dgm:t>
        <a:bodyPr/>
        <a:lstStyle/>
        <a:p>
          <a:endParaRPr lang="ru-RU"/>
        </a:p>
      </dgm:t>
    </dgm:pt>
    <dgm:pt modelId="{8E919A99-A5E3-4B02-8BB5-3C9A4A96E0E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Социальные сети</a:t>
          </a:r>
          <a:endParaRPr lang="ru-RU" sz="1400" dirty="0"/>
        </a:p>
      </dgm:t>
    </dgm:pt>
    <dgm:pt modelId="{CB60221C-0D37-4A6F-8DA4-FC38CA28DFAE}" type="parTrans" cxnId="{4B189177-237D-498E-A4E1-13E7D1ED6856}">
      <dgm:prSet/>
      <dgm:spPr/>
      <dgm:t>
        <a:bodyPr/>
        <a:lstStyle/>
        <a:p>
          <a:endParaRPr lang="ru-RU"/>
        </a:p>
      </dgm:t>
    </dgm:pt>
    <dgm:pt modelId="{95A76283-3C1F-4C66-B7BD-79DC7FA74E34}" type="sibTrans" cxnId="{4B189177-237D-498E-A4E1-13E7D1ED6856}">
      <dgm:prSet/>
      <dgm:spPr/>
      <dgm:t>
        <a:bodyPr/>
        <a:lstStyle/>
        <a:p>
          <a:endParaRPr lang="ru-RU"/>
        </a:p>
      </dgm:t>
    </dgm:pt>
    <dgm:pt modelId="{02A0DAD7-9E46-4193-AA95-05EF997FA1E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Управление объектами</a:t>
          </a:r>
          <a:endParaRPr lang="ru-RU" sz="1400" dirty="0"/>
        </a:p>
      </dgm:t>
    </dgm:pt>
    <dgm:pt modelId="{D230ADBD-75FA-4DE6-A924-AAEEE5F65F21}" type="parTrans" cxnId="{FF8D64C0-5D3B-42B8-8E51-B67D166496F2}">
      <dgm:prSet/>
      <dgm:spPr/>
      <dgm:t>
        <a:bodyPr/>
        <a:lstStyle/>
        <a:p>
          <a:endParaRPr lang="ru-RU"/>
        </a:p>
      </dgm:t>
    </dgm:pt>
    <dgm:pt modelId="{AE72BD65-14E2-4A22-BACF-2AA6FCF2B494}" type="sibTrans" cxnId="{FF8D64C0-5D3B-42B8-8E51-B67D166496F2}">
      <dgm:prSet/>
      <dgm:spPr/>
      <dgm:t>
        <a:bodyPr/>
        <a:lstStyle/>
        <a:p>
          <a:endParaRPr lang="ru-RU"/>
        </a:p>
      </dgm:t>
    </dgm:pt>
    <dgm:pt modelId="{643A5184-11E6-4B70-8E56-F9F67B4CCE0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254061"/>
              </a:solidFill>
            </a:rPr>
            <a:t>«Облака», </a:t>
          </a:r>
          <a:r>
            <a:rPr lang="en-US" sz="1400" dirty="0" smtClean="0">
              <a:solidFill>
                <a:srgbClr val="254061"/>
              </a:solidFill>
            </a:rPr>
            <a:t>SAAS</a:t>
          </a:r>
          <a:endParaRPr lang="ru-RU" sz="1400" dirty="0"/>
        </a:p>
      </dgm:t>
    </dgm:pt>
    <dgm:pt modelId="{1041555D-9F1C-4259-B18E-58E4AAEAD044}" type="parTrans" cxnId="{8D909508-E8C0-4130-AFCC-5C23971271E1}">
      <dgm:prSet/>
      <dgm:spPr/>
      <dgm:t>
        <a:bodyPr/>
        <a:lstStyle/>
        <a:p>
          <a:endParaRPr lang="ru-RU"/>
        </a:p>
      </dgm:t>
    </dgm:pt>
    <dgm:pt modelId="{1D1ECF0D-9ADE-4829-B9E7-131E6D9972F3}" type="sibTrans" cxnId="{8D909508-E8C0-4130-AFCC-5C23971271E1}">
      <dgm:prSet/>
      <dgm:spPr/>
      <dgm:t>
        <a:bodyPr/>
        <a:lstStyle/>
        <a:p>
          <a:endParaRPr lang="ru-RU"/>
        </a:p>
      </dgm:t>
    </dgm:pt>
    <dgm:pt modelId="{4FA1431D-C023-419B-90C4-538FB74ED064}">
      <dgm:prSet phldrT="[Текст]" custT="1"/>
      <dgm:spPr/>
      <dgm:t>
        <a:bodyPr/>
        <a:lstStyle/>
        <a:p>
          <a:r>
            <a:rPr lang="en-US" sz="1400" dirty="0" smtClean="0">
              <a:solidFill>
                <a:srgbClr val="254061"/>
              </a:solidFill>
            </a:rPr>
            <a:t>BPM </a:t>
          </a:r>
          <a:r>
            <a:rPr lang="ru-RU" sz="1400" dirty="0" smtClean="0">
              <a:solidFill>
                <a:srgbClr val="254061"/>
              </a:solidFill>
            </a:rPr>
            <a:t>в телефоне</a:t>
          </a:r>
        </a:p>
      </dgm:t>
    </dgm:pt>
    <dgm:pt modelId="{7547B117-24DE-4945-97C2-2882064A060A}" type="parTrans" cxnId="{919B4766-AD21-456D-B015-83D6D74D5C76}">
      <dgm:prSet/>
      <dgm:spPr/>
      <dgm:t>
        <a:bodyPr/>
        <a:lstStyle/>
        <a:p>
          <a:endParaRPr lang="ru-RU"/>
        </a:p>
      </dgm:t>
    </dgm:pt>
    <dgm:pt modelId="{BB0E5F41-3431-4B75-876E-ABBBC61EA204}" type="sibTrans" cxnId="{919B4766-AD21-456D-B015-83D6D74D5C76}">
      <dgm:prSet/>
      <dgm:spPr/>
      <dgm:t>
        <a:bodyPr/>
        <a:lstStyle/>
        <a:p>
          <a:endParaRPr lang="ru-RU"/>
        </a:p>
      </dgm:t>
    </dgm:pt>
    <dgm:pt modelId="{7394961D-047A-4948-BE54-6273696DFC5A}" type="pres">
      <dgm:prSet presAssocID="{7B8CE0C2-EC36-4A30-A59C-C76974E28AA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73CCC1-9833-41F7-ADE6-0A927E8564BA}" type="pres">
      <dgm:prSet presAssocID="{ACC65C21-B8DF-44DA-A22E-311FC4E22D59}" presName="posSpace" presStyleCnt="0"/>
      <dgm:spPr/>
    </dgm:pt>
    <dgm:pt modelId="{AF43A9E6-D589-4DEC-9BAC-75D967641D34}" type="pres">
      <dgm:prSet presAssocID="{ACC65C21-B8DF-44DA-A22E-311FC4E22D59}" presName="vertFlow" presStyleCnt="0"/>
      <dgm:spPr/>
    </dgm:pt>
    <dgm:pt modelId="{90C7BF70-361A-4471-AC19-18587E9DE65C}" type="pres">
      <dgm:prSet presAssocID="{ACC65C21-B8DF-44DA-A22E-311FC4E22D59}" presName="topSpace" presStyleCnt="0"/>
      <dgm:spPr/>
    </dgm:pt>
    <dgm:pt modelId="{34A94834-586D-4B9C-BA48-F03C896BE3BD}" type="pres">
      <dgm:prSet presAssocID="{ACC65C21-B8DF-44DA-A22E-311FC4E22D59}" presName="firstComp" presStyleCnt="0"/>
      <dgm:spPr/>
    </dgm:pt>
    <dgm:pt modelId="{E899B085-84AE-4AA9-A2B6-6F25EB30AAE5}" type="pres">
      <dgm:prSet presAssocID="{ACC65C21-B8DF-44DA-A22E-311FC4E22D59}" presName="firstChild" presStyleLbl="bgAccFollowNode1" presStyleIdx="0" presStyleCnt="10" custScaleX="104622" custScaleY="38565" custLinFactNeighborX="-1916" custLinFactNeighborY="184"/>
      <dgm:spPr/>
      <dgm:t>
        <a:bodyPr/>
        <a:lstStyle/>
        <a:p>
          <a:endParaRPr lang="ru-RU"/>
        </a:p>
      </dgm:t>
    </dgm:pt>
    <dgm:pt modelId="{BFFE8367-773D-43C0-9E7A-74BED3ADBF21}" type="pres">
      <dgm:prSet presAssocID="{ACC65C21-B8DF-44DA-A22E-311FC4E22D59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1148B-AE6D-4793-B3AF-8C34E3E792B9}" type="pres">
      <dgm:prSet presAssocID="{0DA5D966-7708-4888-B637-13DE2F67B640}" presName="comp" presStyleCnt="0"/>
      <dgm:spPr/>
    </dgm:pt>
    <dgm:pt modelId="{8CFECE64-B984-4980-9F4C-C183C0541012}" type="pres">
      <dgm:prSet presAssocID="{0DA5D966-7708-4888-B637-13DE2F67B640}" presName="child" presStyleLbl="bgAccFollowNode1" presStyleIdx="1" presStyleCnt="10" custScaleX="104622" custScaleY="38565" custLinFactNeighborX="-1916" custLinFactNeighborY="184"/>
      <dgm:spPr/>
      <dgm:t>
        <a:bodyPr/>
        <a:lstStyle/>
        <a:p>
          <a:endParaRPr lang="ru-RU"/>
        </a:p>
      </dgm:t>
    </dgm:pt>
    <dgm:pt modelId="{D5D64499-A488-450A-91BD-D0F2D2829656}" type="pres">
      <dgm:prSet presAssocID="{0DA5D966-7708-4888-B637-13DE2F67B640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CAC38-651C-4D36-901E-AA85784E63B3}" type="pres">
      <dgm:prSet presAssocID="{A9CB0E7B-21CF-4657-B48E-58873D74EE89}" presName="comp" presStyleCnt="0"/>
      <dgm:spPr/>
    </dgm:pt>
    <dgm:pt modelId="{DF165D7F-8E75-485D-AD00-DDC967FF04FD}" type="pres">
      <dgm:prSet presAssocID="{A9CB0E7B-21CF-4657-B48E-58873D74EE89}" presName="child" presStyleLbl="bgAccFollowNode1" presStyleIdx="2" presStyleCnt="10" custScaleX="104622" custScaleY="38565" custLinFactNeighborX="-1916" custLinFactNeighborY="-1237"/>
      <dgm:spPr/>
      <dgm:t>
        <a:bodyPr/>
        <a:lstStyle/>
        <a:p>
          <a:endParaRPr lang="ru-RU"/>
        </a:p>
      </dgm:t>
    </dgm:pt>
    <dgm:pt modelId="{532FB5D3-11FB-47DA-ACE5-41DE4D7A8062}" type="pres">
      <dgm:prSet presAssocID="{A9CB0E7B-21CF-4657-B48E-58873D74EE89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4738B-D205-4F1B-BCB6-EB2CE30961BE}" type="pres">
      <dgm:prSet presAssocID="{4EA22CC1-66C2-4D9C-B801-27F15AE3173F}" presName="comp" presStyleCnt="0"/>
      <dgm:spPr/>
    </dgm:pt>
    <dgm:pt modelId="{57900053-EA9A-4037-98C8-F6898F486132}" type="pres">
      <dgm:prSet presAssocID="{4EA22CC1-66C2-4D9C-B801-27F15AE3173F}" presName="child" presStyleLbl="bgAccFollowNode1" presStyleIdx="3" presStyleCnt="10" custScaleX="104622" custScaleY="38565" custLinFactNeighborX="-1916" custLinFactNeighborY="-1153"/>
      <dgm:spPr/>
      <dgm:t>
        <a:bodyPr/>
        <a:lstStyle/>
        <a:p>
          <a:endParaRPr lang="ru-RU"/>
        </a:p>
      </dgm:t>
    </dgm:pt>
    <dgm:pt modelId="{1F252A3B-6A61-41AF-AD8E-B7AEF262BD6E}" type="pres">
      <dgm:prSet presAssocID="{4EA22CC1-66C2-4D9C-B801-27F15AE3173F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BC969-9A7F-491F-B369-359C6333123E}" type="pres">
      <dgm:prSet presAssocID="{5DD5C062-4132-4A31-8CBA-FB7288EF530D}" presName="comp" presStyleCnt="0"/>
      <dgm:spPr/>
    </dgm:pt>
    <dgm:pt modelId="{ECB5AA9B-265B-44DD-B334-2E304EBF04AD}" type="pres">
      <dgm:prSet presAssocID="{5DD5C062-4132-4A31-8CBA-FB7288EF530D}" presName="child" presStyleLbl="bgAccFollowNode1" presStyleIdx="4" presStyleCnt="10" custScaleX="104622" custScaleY="38565" custLinFactNeighborX="-1916" custLinFactNeighborY="184"/>
      <dgm:spPr/>
      <dgm:t>
        <a:bodyPr/>
        <a:lstStyle/>
        <a:p>
          <a:endParaRPr lang="ru-RU"/>
        </a:p>
      </dgm:t>
    </dgm:pt>
    <dgm:pt modelId="{1EEA7470-F688-4504-9E4C-5B713B7F5CD8}" type="pres">
      <dgm:prSet presAssocID="{5DD5C062-4132-4A31-8CBA-FB7288EF530D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7EDB5-BCE3-4FA6-A4E5-E870228CECF7}" type="pres">
      <dgm:prSet presAssocID="{ACC65C21-B8DF-44DA-A22E-311FC4E22D59}" presName="negSpace" presStyleCnt="0"/>
      <dgm:spPr/>
    </dgm:pt>
    <dgm:pt modelId="{4BD6B3A0-16A8-4E06-8D98-65480F0EC941}" type="pres">
      <dgm:prSet presAssocID="{ACC65C21-B8DF-44DA-A22E-311FC4E22D59}" presName="circle" presStyleLbl="node1" presStyleIdx="0" presStyleCnt="2" custLinFactNeighborX="-11069" custLinFactNeighborY="1355"/>
      <dgm:spPr/>
      <dgm:t>
        <a:bodyPr/>
        <a:lstStyle/>
        <a:p>
          <a:endParaRPr lang="ru-RU"/>
        </a:p>
      </dgm:t>
    </dgm:pt>
    <dgm:pt modelId="{A37B1A3B-4140-4F07-B7F2-5CA9C86C95A2}" type="pres">
      <dgm:prSet presAssocID="{0E74717C-A170-48A9-A11E-8A40C2FED199}" presName="transSpace" presStyleCnt="0"/>
      <dgm:spPr/>
    </dgm:pt>
    <dgm:pt modelId="{6E901243-3671-4BA4-B84E-DE550BF2FE04}" type="pres">
      <dgm:prSet presAssocID="{47E6523E-9828-4AE3-97BD-C4588E4BD464}" presName="posSpace" presStyleCnt="0"/>
      <dgm:spPr/>
    </dgm:pt>
    <dgm:pt modelId="{DA6179F9-1FE4-487F-A722-FA34A95ACD57}" type="pres">
      <dgm:prSet presAssocID="{47E6523E-9828-4AE3-97BD-C4588E4BD464}" presName="vertFlow" presStyleCnt="0"/>
      <dgm:spPr/>
    </dgm:pt>
    <dgm:pt modelId="{EC49C6D4-C5C3-4E1C-BFE6-4322C0E262AF}" type="pres">
      <dgm:prSet presAssocID="{47E6523E-9828-4AE3-97BD-C4588E4BD464}" presName="topSpace" presStyleCnt="0"/>
      <dgm:spPr/>
    </dgm:pt>
    <dgm:pt modelId="{A942CF55-8D11-43CD-8364-E78F117E4A84}" type="pres">
      <dgm:prSet presAssocID="{47E6523E-9828-4AE3-97BD-C4588E4BD464}" presName="firstComp" presStyleCnt="0"/>
      <dgm:spPr/>
    </dgm:pt>
    <dgm:pt modelId="{D4E25A21-D0AE-4BF1-9252-F75A732E8AB3}" type="pres">
      <dgm:prSet presAssocID="{47E6523E-9828-4AE3-97BD-C4588E4BD464}" presName="firstChild" presStyleLbl="bgAccFollowNode1" presStyleIdx="5" presStyleCnt="10" custAng="10800000" custFlipVert="1" custScaleX="106670" custScaleY="39980"/>
      <dgm:spPr/>
      <dgm:t>
        <a:bodyPr/>
        <a:lstStyle/>
        <a:p>
          <a:endParaRPr lang="ru-RU"/>
        </a:p>
      </dgm:t>
    </dgm:pt>
    <dgm:pt modelId="{8F7C6037-08D0-4316-963B-081942CE7159}" type="pres">
      <dgm:prSet presAssocID="{47E6523E-9828-4AE3-97BD-C4588E4BD464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BE02-AF02-4F5C-AA37-102F2DE1A40B}" type="pres">
      <dgm:prSet presAssocID="{8E919A99-A5E3-4B02-8BB5-3C9A4A96E0EC}" presName="comp" presStyleCnt="0"/>
      <dgm:spPr/>
    </dgm:pt>
    <dgm:pt modelId="{89EBDFA7-9D4B-4667-A999-FDB0795203A0}" type="pres">
      <dgm:prSet presAssocID="{8E919A99-A5E3-4B02-8BB5-3C9A4A96E0EC}" presName="child" presStyleLbl="bgAccFollowNode1" presStyleIdx="6" presStyleCnt="10" custScaleX="106670" custScaleY="39980"/>
      <dgm:spPr/>
      <dgm:t>
        <a:bodyPr/>
        <a:lstStyle/>
        <a:p>
          <a:endParaRPr lang="ru-RU"/>
        </a:p>
      </dgm:t>
    </dgm:pt>
    <dgm:pt modelId="{A5B4AAA9-9656-4219-93C8-FEE4BB43A6BA}" type="pres">
      <dgm:prSet presAssocID="{8E919A99-A5E3-4B02-8BB5-3C9A4A96E0EC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36959-C1C3-4D11-8E28-8D5A122F1118}" type="pres">
      <dgm:prSet presAssocID="{02A0DAD7-9E46-4193-AA95-05EF997FA1EE}" presName="comp" presStyleCnt="0"/>
      <dgm:spPr/>
    </dgm:pt>
    <dgm:pt modelId="{28E42AF5-58A9-4577-91D9-996DFAF8E747}" type="pres">
      <dgm:prSet presAssocID="{02A0DAD7-9E46-4193-AA95-05EF997FA1EE}" presName="child" presStyleLbl="bgAccFollowNode1" presStyleIdx="7" presStyleCnt="10" custScaleX="106670" custScaleY="39980"/>
      <dgm:spPr/>
      <dgm:t>
        <a:bodyPr/>
        <a:lstStyle/>
        <a:p>
          <a:endParaRPr lang="ru-RU"/>
        </a:p>
      </dgm:t>
    </dgm:pt>
    <dgm:pt modelId="{71B8E94A-FD41-4990-A1D5-E38A981FECBA}" type="pres">
      <dgm:prSet presAssocID="{02A0DAD7-9E46-4193-AA95-05EF997FA1EE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117F0-8C10-4548-8B21-E476D888AAF7}" type="pres">
      <dgm:prSet presAssocID="{643A5184-11E6-4B70-8E56-F9F67B4CCE0A}" presName="comp" presStyleCnt="0"/>
      <dgm:spPr/>
    </dgm:pt>
    <dgm:pt modelId="{AFBD421F-1D77-4D53-92A5-9763F26FD32E}" type="pres">
      <dgm:prSet presAssocID="{643A5184-11E6-4B70-8E56-F9F67B4CCE0A}" presName="child" presStyleLbl="bgAccFollowNode1" presStyleIdx="8" presStyleCnt="10" custScaleX="106670" custScaleY="39980"/>
      <dgm:spPr/>
      <dgm:t>
        <a:bodyPr/>
        <a:lstStyle/>
        <a:p>
          <a:endParaRPr lang="ru-RU"/>
        </a:p>
      </dgm:t>
    </dgm:pt>
    <dgm:pt modelId="{D483BDEB-C97C-4A71-90CD-7F5EF5F070F1}" type="pres">
      <dgm:prSet presAssocID="{643A5184-11E6-4B70-8E56-F9F67B4CCE0A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091D8-3C39-46A1-9C49-69F2786CDB88}" type="pres">
      <dgm:prSet presAssocID="{4FA1431D-C023-419B-90C4-538FB74ED064}" presName="comp" presStyleCnt="0"/>
      <dgm:spPr/>
    </dgm:pt>
    <dgm:pt modelId="{F99A7518-B804-41B6-AFF2-7FF2C7B05002}" type="pres">
      <dgm:prSet presAssocID="{4FA1431D-C023-419B-90C4-538FB74ED064}" presName="child" presStyleLbl="bgAccFollowNode1" presStyleIdx="9" presStyleCnt="10" custScaleX="106670" custScaleY="22392"/>
      <dgm:spPr/>
      <dgm:t>
        <a:bodyPr/>
        <a:lstStyle/>
        <a:p>
          <a:endParaRPr lang="ru-RU"/>
        </a:p>
      </dgm:t>
    </dgm:pt>
    <dgm:pt modelId="{E5CBD5D8-5E2B-48C6-A132-37023FBD2E81}" type="pres">
      <dgm:prSet presAssocID="{4FA1431D-C023-419B-90C4-538FB74ED064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0AD57-A229-4CC3-9054-C502F23236BC}" type="pres">
      <dgm:prSet presAssocID="{47E6523E-9828-4AE3-97BD-C4588E4BD464}" presName="negSpace" presStyleCnt="0"/>
      <dgm:spPr/>
    </dgm:pt>
    <dgm:pt modelId="{B7285ADF-F153-490B-96E7-8E3D492971FB}" type="pres">
      <dgm:prSet presAssocID="{47E6523E-9828-4AE3-97BD-C4588E4BD464}" presName="circle" presStyleLbl="node1" presStyleIdx="1" presStyleCnt="2" custLinFactNeighborX="-10992" custLinFactNeighborY="1355"/>
      <dgm:spPr/>
      <dgm:t>
        <a:bodyPr/>
        <a:lstStyle/>
        <a:p>
          <a:endParaRPr lang="ru-RU"/>
        </a:p>
      </dgm:t>
    </dgm:pt>
  </dgm:ptLst>
  <dgm:cxnLst>
    <dgm:cxn modelId="{5EAE356A-A8A1-4950-890E-A6A4619745AB}" type="presOf" srcId="{4FA1431D-C023-419B-90C4-538FB74ED064}" destId="{F99A7518-B804-41B6-AFF2-7FF2C7B05002}" srcOrd="0" destOrd="0" presId="urn:microsoft.com/office/officeart/2005/8/layout/hList9"/>
    <dgm:cxn modelId="{68834328-CF03-4E74-BF7B-31378205D2BF}" type="presOf" srcId="{638E1810-F290-4469-A4EB-2AE2C974A6C6}" destId="{E899B085-84AE-4AA9-A2B6-6F25EB30AAE5}" srcOrd="0" destOrd="0" presId="urn:microsoft.com/office/officeart/2005/8/layout/hList9"/>
    <dgm:cxn modelId="{4C8C0C82-220A-43E9-B18E-3A9178D4CF43}" type="presOf" srcId="{ACC65C21-B8DF-44DA-A22E-311FC4E22D59}" destId="{4BD6B3A0-16A8-4E06-8D98-65480F0EC941}" srcOrd="0" destOrd="0" presId="urn:microsoft.com/office/officeart/2005/8/layout/hList9"/>
    <dgm:cxn modelId="{A2A48E14-FCA7-44ED-BAB6-80F70B81EF40}" type="presOf" srcId="{8E919A99-A5E3-4B02-8BB5-3C9A4A96E0EC}" destId="{89EBDFA7-9D4B-4667-A999-FDB0795203A0}" srcOrd="0" destOrd="0" presId="urn:microsoft.com/office/officeart/2005/8/layout/hList9"/>
    <dgm:cxn modelId="{2DC4C295-D7B0-42F4-AE8A-C20575862368}" type="presOf" srcId="{A9CB0E7B-21CF-4657-B48E-58873D74EE89}" destId="{532FB5D3-11FB-47DA-ACE5-41DE4D7A8062}" srcOrd="1" destOrd="0" presId="urn:microsoft.com/office/officeart/2005/8/layout/hList9"/>
    <dgm:cxn modelId="{26BDC10A-5D39-40E2-B577-A831E05E05B4}" type="presOf" srcId="{7B8CE0C2-EC36-4A30-A59C-C76974E28AAC}" destId="{7394961D-047A-4948-BE54-6273696DFC5A}" srcOrd="0" destOrd="0" presId="urn:microsoft.com/office/officeart/2005/8/layout/hList9"/>
    <dgm:cxn modelId="{3C52DD06-37CC-4A52-9159-EAEF8BF607FE}" type="presOf" srcId="{49C44682-C4C6-4635-9A12-052EA8F1427F}" destId="{D4E25A21-D0AE-4BF1-9252-F75A732E8AB3}" srcOrd="0" destOrd="0" presId="urn:microsoft.com/office/officeart/2005/8/layout/hList9"/>
    <dgm:cxn modelId="{9A21D957-C9C4-41D8-B29F-C4A3D8930059}" type="presOf" srcId="{A9CB0E7B-21CF-4657-B48E-58873D74EE89}" destId="{DF165D7F-8E75-485D-AD00-DDC967FF04FD}" srcOrd="0" destOrd="0" presId="urn:microsoft.com/office/officeart/2005/8/layout/hList9"/>
    <dgm:cxn modelId="{3311D9D1-A112-4EAE-9299-09A748D68374}" srcId="{ACC65C21-B8DF-44DA-A22E-311FC4E22D59}" destId="{5DD5C062-4132-4A31-8CBA-FB7288EF530D}" srcOrd="4" destOrd="0" parTransId="{2A6B16B3-AE62-4502-BB36-C0CFDDEA0F5A}" sibTransId="{A22C41D5-CD08-4822-A95A-957BFA45F1F0}"/>
    <dgm:cxn modelId="{C766D090-461A-4793-B03F-BDFA8A2B0604}" type="presOf" srcId="{5DD5C062-4132-4A31-8CBA-FB7288EF530D}" destId="{ECB5AA9B-265B-44DD-B334-2E304EBF04AD}" srcOrd="0" destOrd="0" presId="urn:microsoft.com/office/officeart/2005/8/layout/hList9"/>
    <dgm:cxn modelId="{F379802E-A970-4850-9172-6CB950770FC3}" type="presOf" srcId="{5DD5C062-4132-4A31-8CBA-FB7288EF530D}" destId="{1EEA7470-F688-4504-9E4C-5B713B7F5CD8}" srcOrd="1" destOrd="0" presId="urn:microsoft.com/office/officeart/2005/8/layout/hList9"/>
    <dgm:cxn modelId="{54E4C1F8-D6F6-4A0C-912D-F0C6E2A9D1D6}" type="presOf" srcId="{0DA5D966-7708-4888-B637-13DE2F67B640}" destId="{8CFECE64-B984-4980-9F4C-C183C0541012}" srcOrd="0" destOrd="0" presId="urn:microsoft.com/office/officeart/2005/8/layout/hList9"/>
    <dgm:cxn modelId="{FF8D64C0-5D3B-42B8-8E51-B67D166496F2}" srcId="{47E6523E-9828-4AE3-97BD-C4588E4BD464}" destId="{02A0DAD7-9E46-4193-AA95-05EF997FA1EE}" srcOrd="2" destOrd="0" parTransId="{D230ADBD-75FA-4DE6-A924-AAEEE5F65F21}" sibTransId="{AE72BD65-14E2-4A22-BACF-2AA6FCF2B494}"/>
    <dgm:cxn modelId="{342D0CA1-3754-4230-AB84-E4AB0969DBE5}" type="presOf" srcId="{643A5184-11E6-4B70-8E56-F9F67B4CCE0A}" destId="{D483BDEB-C97C-4A71-90CD-7F5EF5F070F1}" srcOrd="1" destOrd="0" presId="urn:microsoft.com/office/officeart/2005/8/layout/hList9"/>
    <dgm:cxn modelId="{109325CF-D5CA-4F6D-AF6B-6CBED60682DC}" type="presOf" srcId="{8E919A99-A5E3-4B02-8BB5-3C9A4A96E0EC}" destId="{A5B4AAA9-9656-4219-93C8-FEE4BB43A6BA}" srcOrd="1" destOrd="0" presId="urn:microsoft.com/office/officeart/2005/8/layout/hList9"/>
    <dgm:cxn modelId="{8D909508-E8C0-4130-AFCC-5C23971271E1}" srcId="{47E6523E-9828-4AE3-97BD-C4588E4BD464}" destId="{643A5184-11E6-4B70-8E56-F9F67B4CCE0A}" srcOrd="3" destOrd="0" parTransId="{1041555D-9F1C-4259-B18E-58E4AAEAD044}" sibTransId="{1D1ECF0D-9ADE-4829-B9E7-131E6D9972F3}"/>
    <dgm:cxn modelId="{4B189177-237D-498E-A4E1-13E7D1ED6856}" srcId="{47E6523E-9828-4AE3-97BD-C4588E4BD464}" destId="{8E919A99-A5E3-4B02-8BB5-3C9A4A96E0EC}" srcOrd="1" destOrd="0" parTransId="{CB60221C-0D37-4A6F-8DA4-FC38CA28DFAE}" sibTransId="{95A76283-3C1F-4C66-B7BD-79DC7FA74E34}"/>
    <dgm:cxn modelId="{716BBE38-27A7-4DB3-A2FA-DC092F3BE84E}" srcId="{47E6523E-9828-4AE3-97BD-C4588E4BD464}" destId="{49C44682-C4C6-4635-9A12-052EA8F1427F}" srcOrd="0" destOrd="0" parTransId="{8A1238D0-4EEF-4CD9-A018-62F59F4DA2DE}" sibTransId="{D039E0DD-9521-45E2-ABC4-3CBDCB99E471}"/>
    <dgm:cxn modelId="{5BD30399-98A8-4F55-B9B6-96FF3583CAB7}" type="presOf" srcId="{02A0DAD7-9E46-4193-AA95-05EF997FA1EE}" destId="{28E42AF5-58A9-4577-91D9-996DFAF8E747}" srcOrd="0" destOrd="0" presId="urn:microsoft.com/office/officeart/2005/8/layout/hList9"/>
    <dgm:cxn modelId="{FCB775E6-7669-4E47-A0A7-E9CFB4C601F6}" srcId="{ACC65C21-B8DF-44DA-A22E-311FC4E22D59}" destId="{0DA5D966-7708-4888-B637-13DE2F67B640}" srcOrd="1" destOrd="0" parTransId="{70495F60-EE17-420D-9A10-D411DE32622F}" sibTransId="{75E00911-4A5F-4EBE-9C3C-4C44B84C6643}"/>
    <dgm:cxn modelId="{CCDE96D5-29C4-4449-A917-B46892730237}" type="presOf" srcId="{02A0DAD7-9E46-4193-AA95-05EF997FA1EE}" destId="{71B8E94A-FD41-4990-A1D5-E38A981FECBA}" srcOrd="1" destOrd="0" presId="urn:microsoft.com/office/officeart/2005/8/layout/hList9"/>
    <dgm:cxn modelId="{7C400B87-64F2-4796-92FD-A5F0017F09D2}" type="presOf" srcId="{4EA22CC1-66C2-4D9C-B801-27F15AE3173F}" destId="{1F252A3B-6A61-41AF-AD8E-B7AEF262BD6E}" srcOrd="1" destOrd="0" presId="urn:microsoft.com/office/officeart/2005/8/layout/hList9"/>
    <dgm:cxn modelId="{646D44CD-92B1-4D00-B44A-3711A773399C}" srcId="{ACC65C21-B8DF-44DA-A22E-311FC4E22D59}" destId="{A9CB0E7B-21CF-4657-B48E-58873D74EE89}" srcOrd="2" destOrd="0" parTransId="{A465DF45-35C7-473F-964E-7A5EA8EB608F}" sibTransId="{E50C55B2-75BC-4BBA-9E42-0B988926A97C}"/>
    <dgm:cxn modelId="{13D133FA-1242-4F19-B441-DBF76B684FC7}" type="presOf" srcId="{643A5184-11E6-4B70-8E56-F9F67B4CCE0A}" destId="{AFBD421F-1D77-4D53-92A5-9763F26FD32E}" srcOrd="0" destOrd="0" presId="urn:microsoft.com/office/officeart/2005/8/layout/hList9"/>
    <dgm:cxn modelId="{919B4766-AD21-456D-B015-83D6D74D5C76}" srcId="{47E6523E-9828-4AE3-97BD-C4588E4BD464}" destId="{4FA1431D-C023-419B-90C4-538FB74ED064}" srcOrd="4" destOrd="0" parTransId="{7547B117-24DE-4945-97C2-2882064A060A}" sibTransId="{BB0E5F41-3431-4B75-876E-ABBBC61EA204}"/>
    <dgm:cxn modelId="{21A79A41-26B8-41A6-8A04-7133CBD0326B}" type="presOf" srcId="{0DA5D966-7708-4888-B637-13DE2F67B640}" destId="{D5D64499-A488-450A-91BD-D0F2D2829656}" srcOrd="1" destOrd="0" presId="urn:microsoft.com/office/officeart/2005/8/layout/hList9"/>
    <dgm:cxn modelId="{80BCFABB-96C5-41E7-B8C8-90C70355070D}" srcId="{ACC65C21-B8DF-44DA-A22E-311FC4E22D59}" destId="{4EA22CC1-66C2-4D9C-B801-27F15AE3173F}" srcOrd="3" destOrd="0" parTransId="{5B41741D-7F2F-4562-BBBC-2540D8A6965C}" sibTransId="{F7A88091-67F7-42C8-8D1F-10983A8FEACE}"/>
    <dgm:cxn modelId="{0DE66362-EC0C-4E60-A2CB-7B5E1DC44D62}" type="presOf" srcId="{4EA22CC1-66C2-4D9C-B801-27F15AE3173F}" destId="{57900053-EA9A-4037-98C8-F6898F486132}" srcOrd="0" destOrd="0" presId="urn:microsoft.com/office/officeart/2005/8/layout/hList9"/>
    <dgm:cxn modelId="{EFF50328-9976-48CB-A8E6-FF9DDF4FFD96}" type="presOf" srcId="{47E6523E-9828-4AE3-97BD-C4588E4BD464}" destId="{B7285ADF-F153-490B-96E7-8E3D492971FB}" srcOrd="0" destOrd="0" presId="urn:microsoft.com/office/officeart/2005/8/layout/hList9"/>
    <dgm:cxn modelId="{4752889E-49B2-4007-9A1F-2E25F2276691}" srcId="{7B8CE0C2-EC36-4A30-A59C-C76974E28AAC}" destId="{47E6523E-9828-4AE3-97BD-C4588E4BD464}" srcOrd="1" destOrd="0" parTransId="{3FE4CB08-FFA2-464D-B5A9-AB558284106F}" sibTransId="{C0412D5F-86AB-42F8-9F2C-37B58621FB35}"/>
    <dgm:cxn modelId="{FC85E6FE-5DF7-4989-89C0-2956BF302112}" type="presOf" srcId="{638E1810-F290-4469-A4EB-2AE2C974A6C6}" destId="{BFFE8367-773D-43C0-9E7A-74BED3ADBF21}" srcOrd="1" destOrd="0" presId="urn:microsoft.com/office/officeart/2005/8/layout/hList9"/>
    <dgm:cxn modelId="{76597300-DE57-46E1-A760-BD5F8A9FFF65}" type="presOf" srcId="{4FA1431D-C023-419B-90C4-538FB74ED064}" destId="{E5CBD5D8-5E2B-48C6-A132-37023FBD2E81}" srcOrd="1" destOrd="0" presId="urn:microsoft.com/office/officeart/2005/8/layout/hList9"/>
    <dgm:cxn modelId="{E459B41B-8410-4DBF-A56C-3E6DD0FB5D0F}" srcId="{ACC65C21-B8DF-44DA-A22E-311FC4E22D59}" destId="{638E1810-F290-4469-A4EB-2AE2C974A6C6}" srcOrd="0" destOrd="0" parTransId="{F9FEF3D3-9182-4F57-B20F-877E0A9FC133}" sibTransId="{4C5590CE-B8B7-4526-855A-FF8406272D42}"/>
    <dgm:cxn modelId="{3E394C60-5562-4D28-A5AB-0483995BE717}" srcId="{7B8CE0C2-EC36-4A30-A59C-C76974E28AAC}" destId="{ACC65C21-B8DF-44DA-A22E-311FC4E22D59}" srcOrd="0" destOrd="0" parTransId="{9015C0D8-C837-40CF-9D2A-6196E84434DC}" sibTransId="{0E74717C-A170-48A9-A11E-8A40C2FED199}"/>
    <dgm:cxn modelId="{14633B9F-79AE-4CE4-B560-865EBFADF70C}" type="presOf" srcId="{49C44682-C4C6-4635-9A12-052EA8F1427F}" destId="{8F7C6037-08D0-4316-963B-081942CE7159}" srcOrd="1" destOrd="0" presId="urn:microsoft.com/office/officeart/2005/8/layout/hList9"/>
    <dgm:cxn modelId="{4004983D-7A46-405F-B136-54935386F6C3}" type="presParOf" srcId="{7394961D-047A-4948-BE54-6273696DFC5A}" destId="{A673CCC1-9833-41F7-ADE6-0A927E8564BA}" srcOrd="0" destOrd="0" presId="urn:microsoft.com/office/officeart/2005/8/layout/hList9"/>
    <dgm:cxn modelId="{EE672DF2-C1D4-4E73-8C9A-0DA2819A7E95}" type="presParOf" srcId="{7394961D-047A-4948-BE54-6273696DFC5A}" destId="{AF43A9E6-D589-4DEC-9BAC-75D967641D34}" srcOrd="1" destOrd="0" presId="urn:microsoft.com/office/officeart/2005/8/layout/hList9"/>
    <dgm:cxn modelId="{B4DBC836-6C64-41B2-9C5E-B76E91C2AF32}" type="presParOf" srcId="{AF43A9E6-D589-4DEC-9BAC-75D967641D34}" destId="{90C7BF70-361A-4471-AC19-18587E9DE65C}" srcOrd="0" destOrd="0" presId="urn:microsoft.com/office/officeart/2005/8/layout/hList9"/>
    <dgm:cxn modelId="{3096B1D1-C736-4AD6-AA29-ED91D13F2956}" type="presParOf" srcId="{AF43A9E6-D589-4DEC-9BAC-75D967641D34}" destId="{34A94834-586D-4B9C-BA48-F03C896BE3BD}" srcOrd="1" destOrd="0" presId="urn:microsoft.com/office/officeart/2005/8/layout/hList9"/>
    <dgm:cxn modelId="{1BD75F90-CC53-4501-859B-4A4A652C546E}" type="presParOf" srcId="{34A94834-586D-4B9C-BA48-F03C896BE3BD}" destId="{E899B085-84AE-4AA9-A2B6-6F25EB30AAE5}" srcOrd="0" destOrd="0" presId="urn:microsoft.com/office/officeart/2005/8/layout/hList9"/>
    <dgm:cxn modelId="{AD1486CB-AC29-47BB-98DF-25524D1613E5}" type="presParOf" srcId="{34A94834-586D-4B9C-BA48-F03C896BE3BD}" destId="{BFFE8367-773D-43C0-9E7A-74BED3ADBF21}" srcOrd="1" destOrd="0" presId="urn:microsoft.com/office/officeart/2005/8/layout/hList9"/>
    <dgm:cxn modelId="{0F8239C6-EB77-4688-87EB-970ACDEE8B84}" type="presParOf" srcId="{AF43A9E6-D589-4DEC-9BAC-75D967641D34}" destId="{F3E1148B-AE6D-4793-B3AF-8C34E3E792B9}" srcOrd="2" destOrd="0" presId="urn:microsoft.com/office/officeart/2005/8/layout/hList9"/>
    <dgm:cxn modelId="{9351229C-1717-47F7-BC17-68406F331D10}" type="presParOf" srcId="{F3E1148B-AE6D-4793-B3AF-8C34E3E792B9}" destId="{8CFECE64-B984-4980-9F4C-C183C0541012}" srcOrd="0" destOrd="0" presId="urn:microsoft.com/office/officeart/2005/8/layout/hList9"/>
    <dgm:cxn modelId="{652965CD-7EB4-4090-8BEF-1A1ABA143375}" type="presParOf" srcId="{F3E1148B-AE6D-4793-B3AF-8C34E3E792B9}" destId="{D5D64499-A488-450A-91BD-D0F2D2829656}" srcOrd="1" destOrd="0" presId="urn:microsoft.com/office/officeart/2005/8/layout/hList9"/>
    <dgm:cxn modelId="{06BE684F-90AE-4CF1-B45F-95D75B8DB6E3}" type="presParOf" srcId="{AF43A9E6-D589-4DEC-9BAC-75D967641D34}" destId="{1DBCAC38-651C-4D36-901E-AA85784E63B3}" srcOrd="3" destOrd="0" presId="urn:microsoft.com/office/officeart/2005/8/layout/hList9"/>
    <dgm:cxn modelId="{D6381494-EC6A-4249-B2A5-067732569C16}" type="presParOf" srcId="{1DBCAC38-651C-4D36-901E-AA85784E63B3}" destId="{DF165D7F-8E75-485D-AD00-DDC967FF04FD}" srcOrd="0" destOrd="0" presId="urn:microsoft.com/office/officeart/2005/8/layout/hList9"/>
    <dgm:cxn modelId="{18D6CC9D-588C-4B2D-9AC1-83FA04A6EB60}" type="presParOf" srcId="{1DBCAC38-651C-4D36-901E-AA85784E63B3}" destId="{532FB5D3-11FB-47DA-ACE5-41DE4D7A8062}" srcOrd="1" destOrd="0" presId="urn:microsoft.com/office/officeart/2005/8/layout/hList9"/>
    <dgm:cxn modelId="{CB844C66-29F8-4614-8992-FCA3384B9D8E}" type="presParOf" srcId="{AF43A9E6-D589-4DEC-9BAC-75D967641D34}" destId="{73D4738B-D205-4F1B-BCB6-EB2CE30961BE}" srcOrd="4" destOrd="0" presId="urn:microsoft.com/office/officeart/2005/8/layout/hList9"/>
    <dgm:cxn modelId="{BE334DEB-95B4-48E5-BAA5-D34EC6FA0DC8}" type="presParOf" srcId="{73D4738B-D205-4F1B-BCB6-EB2CE30961BE}" destId="{57900053-EA9A-4037-98C8-F6898F486132}" srcOrd="0" destOrd="0" presId="urn:microsoft.com/office/officeart/2005/8/layout/hList9"/>
    <dgm:cxn modelId="{7A934B18-0462-41C7-81AB-ABEC7DE2C8B3}" type="presParOf" srcId="{73D4738B-D205-4F1B-BCB6-EB2CE30961BE}" destId="{1F252A3B-6A61-41AF-AD8E-B7AEF262BD6E}" srcOrd="1" destOrd="0" presId="urn:microsoft.com/office/officeart/2005/8/layout/hList9"/>
    <dgm:cxn modelId="{AAC6CFD9-0022-4FAB-A817-8C343B95200F}" type="presParOf" srcId="{AF43A9E6-D589-4DEC-9BAC-75D967641D34}" destId="{52CBC969-9A7F-491F-B369-359C6333123E}" srcOrd="5" destOrd="0" presId="urn:microsoft.com/office/officeart/2005/8/layout/hList9"/>
    <dgm:cxn modelId="{0FDD1941-E63F-40E3-BC4C-E9127BD41793}" type="presParOf" srcId="{52CBC969-9A7F-491F-B369-359C6333123E}" destId="{ECB5AA9B-265B-44DD-B334-2E304EBF04AD}" srcOrd="0" destOrd="0" presId="urn:microsoft.com/office/officeart/2005/8/layout/hList9"/>
    <dgm:cxn modelId="{EB72CF46-72C7-4AD8-9D49-D07A813CAD3E}" type="presParOf" srcId="{52CBC969-9A7F-491F-B369-359C6333123E}" destId="{1EEA7470-F688-4504-9E4C-5B713B7F5CD8}" srcOrd="1" destOrd="0" presId="urn:microsoft.com/office/officeart/2005/8/layout/hList9"/>
    <dgm:cxn modelId="{43768C21-66BE-4CE5-8A88-E905EAE3058B}" type="presParOf" srcId="{7394961D-047A-4948-BE54-6273696DFC5A}" destId="{5E27EDB5-BCE3-4FA6-A4E5-E870228CECF7}" srcOrd="2" destOrd="0" presId="urn:microsoft.com/office/officeart/2005/8/layout/hList9"/>
    <dgm:cxn modelId="{00B3AA56-BD2A-4FF0-9587-E38C7A9B9776}" type="presParOf" srcId="{7394961D-047A-4948-BE54-6273696DFC5A}" destId="{4BD6B3A0-16A8-4E06-8D98-65480F0EC941}" srcOrd="3" destOrd="0" presId="urn:microsoft.com/office/officeart/2005/8/layout/hList9"/>
    <dgm:cxn modelId="{3DFAB559-B162-42D6-9C2C-A5B61BC55046}" type="presParOf" srcId="{7394961D-047A-4948-BE54-6273696DFC5A}" destId="{A37B1A3B-4140-4F07-B7F2-5CA9C86C95A2}" srcOrd="4" destOrd="0" presId="urn:microsoft.com/office/officeart/2005/8/layout/hList9"/>
    <dgm:cxn modelId="{4B777708-6C4F-4828-B5C0-C29C6D83FF84}" type="presParOf" srcId="{7394961D-047A-4948-BE54-6273696DFC5A}" destId="{6E901243-3671-4BA4-B84E-DE550BF2FE04}" srcOrd="5" destOrd="0" presId="urn:microsoft.com/office/officeart/2005/8/layout/hList9"/>
    <dgm:cxn modelId="{B8D9FFA9-7E35-4996-8615-F0C70E1CB4DB}" type="presParOf" srcId="{7394961D-047A-4948-BE54-6273696DFC5A}" destId="{DA6179F9-1FE4-487F-A722-FA34A95ACD57}" srcOrd="6" destOrd="0" presId="urn:microsoft.com/office/officeart/2005/8/layout/hList9"/>
    <dgm:cxn modelId="{6EF93660-2F1C-4A0D-BACE-01BC02120BCF}" type="presParOf" srcId="{DA6179F9-1FE4-487F-A722-FA34A95ACD57}" destId="{EC49C6D4-C5C3-4E1C-BFE6-4322C0E262AF}" srcOrd="0" destOrd="0" presId="urn:microsoft.com/office/officeart/2005/8/layout/hList9"/>
    <dgm:cxn modelId="{79A0C239-4A5E-491C-BBC7-DE27BB6D712E}" type="presParOf" srcId="{DA6179F9-1FE4-487F-A722-FA34A95ACD57}" destId="{A942CF55-8D11-43CD-8364-E78F117E4A84}" srcOrd="1" destOrd="0" presId="urn:microsoft.com/office/officeart/2005/8/layout/hList9"/>
    <dgm:cxn modelId="{65411C5B-CCD2-45DA-B553-09400393EC7A}" type="presParOf" srcId="{A942CF55-8D11-43CD-8364-E78F117E4A84}" destId="{D4E25A21-D0AE-4BF1-9252-F75A732E8AB3}" srcOrd="0" destOrd="0" presId="urn:microsoft.com/office/officeart/2005/8/layout/hList9"/>
    <dgm:cxn modelId="{7BDEC04A-5C1D-4192-ACF8-DD74EF14A3E2}" type="presParOf" srcId="{A942CF55-8D11-43CD-8364-E78F117E4A84}" destId="{8F7C6037-08D0-4316-963B-081942CE7159}" srcOrd="1" destOrd="0" presId="urn:microsoft.com/office/officeart/2005/8/layout/hList9"/>
    <dgm:cxn modelId="{DFE7FDEE-FE0C-4766-B0FE-B3D88BF22CE4}" type="presParOf" srcId="{DA6179F9-1FE4-487F-A722-FA34A95ACD57}" destId="{1AA8BE02-AF02-4F5C-AA37-102F2DE1A40B}" srcOrd="2" destOrd="0" presId="urn:microsoft.com/office/officeart/2005/8/layout/hList9"/>
    <dgm:cxn modelId="{F9A9AFB7-A90E-4F84-8533-436265111F66}" type="presParOf" srcId="{1AA8BE02-AF02-4F5C-AA37-102F2DE1A40B}" destId="{89EBDFA7-9D4B-4667-A999-FDB0795203A0}" srcOrd="0" destOrd="0" presId="urn:microsoft.com/office/officeart/2005/8/layout/hList9"/>
    <dgm:cxn modelId="{2A72E162-4CDE-4C60-B195-AA7C1358DA58}" type="presParOf" srcId="{1AA8BE02-AF02-4F5C-AA37-102F2DE1A40B}" destId="{A5B4AAA9-9656-4219-93C8-FEE4BB43A6BA}" srcOrd="1" destOrd="0" presId="urn:microsoft.com/office/officeart/2005/8/layout/hList9"/>
    <dgm:cxn modelId="{FC9D3E65-00C5-4192-842C-8041F66C419F}" type="presParOf" srcId="{DA6179F9-1FE4-487F-A722-FA34A95ACD57}" destId="{3FE36959-C1C3-4D11-8E28-8D5A122F1118}" srcOrd="3" destOrd="0" presId="urn:microsoft.com/office/officeart/2005/8/layout/hList9"/>
    <dgm:cxn modelId="{13AFDD78-4144-4954-9803-4785280A63D9}" type="presParOf" srcId="{3FE36959-C1C3-4D11-8E28-8D5A122F1118}" destId="{28E42AF5-58A9-4577-91D9-996DFAF8E747}" srcOrd="0" destOrd="0" presId="urn:microsoft.com/office/officeart/2005/8/layout/hList9"/>
    <dgm:cxn modelId="{4459E655-4BA7-4C8C-A1FF-81FB31385A7F}" type="presParOf" srcId="{3FE36959-C1C3-4D11-8E28-8D5A122F1118}" destId="{71B8E94A-FD41-4990-A1D5-E38A981FECBA}" srcOrd="1" destOrd="0" presId="urn:microsoft.com/office/officeart/2005/8/layout/hList9"/>
    <dgm:cxn modelId="{1CE6A6C1-A02B-4AB7-AAED-277D8872E593}" type="presParOf" srcId="{DA6179F9-1FE4-487F-A722-FA34A95ACD57}" destId="{E3A117F0-8C10-4548-8B21-E476D888AAF7}" srcOrd="4" destOrd="0" presId="urn:microsoft.com/office/officeart/2005/8/layout/hList9"/>
    <dgm:cxn modelId="{1BB66AD5-3005-4224-9F28-C22FAB5855B5}" type="presParOf" srcId="{E3A117F0-8C10-4548-8B21-E476D888AAF7}" destId="{AFBD421F-1D77-4D53-92A5-9763F26FD32E}" srcOrd="0" destOrd="0" presId="urn:microsoft.com/office/officeart/2005/8/layout/hList9"/>
    <dgm:cxn modelId="{F2BF41AC-67FE-4368-9E9D-35ACE0343082}" type="presParOf" srcId="{E3A117F0-8C10-4548-8B21-E476D888AAF7}" destId="{D483BDEB-C97C-4A71-90CD-7F5EF5F070F1}" srcOrd="1" destOrd="0" presId="urn:microsoft.com/office/officeart/2005/8/layout/hList9"/>
    <dgm:cxn modelId="{B8F31CDD-178C-487A-92A5-07F8C51FD0CD}" type="presParOf" srcId="{DA6179F9-1FE4-487F-A722-FA34A95ACD57}" destId="{F6F091D8-3C39-46A1-9C49-69F2786CDB88}" srcOrd="5" destOrd="0" presId="urn:microsoft.com/office/officeart/2005/8/layout/hList9"/>
    <dgm:cxn modelId="{D7296890-6F0A-42B1-B839-84C6A754514A}" type="presParOf" srcId="{F6F091D8-3C39-46A1-9C49-69F2786CDB88}" destId="{F99A7518-B804-41B6-AFF2-7FF2C7B05002}" srcOrd="0" destOrd="0" presId="urn:microsoft.com/office/officeart/2005/8/layout/hList9"/>
    <dgm:cxn modelId="{4E548A12-CB51-4D1C-9433-DF68E60262D9}" type="presParOf" srcId="{F6F091D8-3C39-46A1-9C49-69F2786CDB88}" destId="{E5CBD5D8-5E2B-48C6-A132-37023FBD2E81}" srcOrd="1" destOrd="0" presId="urn:microsoft.com/office/officeart/2005/8/layout/hList9"/>
    <dgm:cxn modelId="{8FBAC484-7987-4F9A-8D71-4D5609AE0D58}" type="presParOf" srcId="{7394961D-047A-4948-BE54-6273696DFC5A}" destId="{CE40AD57-A229-4CC3-9054-C502F23236BC}" srcOrd="7" destOrd="0" presId="urn:microsoft.com/office/officeart/2005/8/layout/hList9"/>
    <dgm:cxn modelId="{BC3C4024-D556-4049-954C-DD27228D885F}" type="presParOf" srcId="{7394961D-047A-4948-BE54-6273696DFC5A}" destId="{B7285ADF-F153-490B-96E7-8E3D492971F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6BF9B-8337-4F8E-B608-CEBFC2CAB273}">
      <dsp:nvSpPr>
        <dsp:cNvPr id="0" name=""/>
        <dsp:cNvSpPr/>
      </dsp:nvSpPr>
      <dsp:spPr>
        <a:xfrm>
          <a:off x="0" y="51117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967F-8306-4BAC-8039-1C35A6354086}">
      <dsp:nvSpPr>
        <dsp:cNvPr id="0" name=""/>
        <dsp:cNvSpPr/>
      </dsp:nvSpPr>
      <dsp:spPr>
        <a:xfrm>
          <a:off x="987552" y="627189"/>
          <a:ext cx="2715768" cy="161300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Следовать моде (чужим правилам)</a:t>
          </a:r>
          <a:endParaRPr lang="ru-RU" sz="2800" kern="1200" dirty="0"/>
        </a:p>
      </dsp:txBody>
      <dsp:txXfrm>
        <a:off x="987552" y="627189"/>
        <a:ext cx="2715768" cy="1613001"/>
      </dsp:txXfrm>
    </dsp:sp>
    <dsp:sp modelId="{A44F4A58-7276-4353-BAE2-6F2B3F93E932}">
      <dsp:nvSpPr>
        <dsp:cNvPr id="0" name=""/>
        <dsp:cNvSpPr/>
      </dsp:nvSpPr>
      <dsp:spPr>
        <a:xfrm>
          <a:off x="4114800" y="1153883"/>
          <a:ext cx="3209544" cy="161300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Стать законодателем моды (создавать свои правила)</a:t>
          </a:r>
          <a:endParaRPr lang="ru-RU" sz="2800" kern="1200" dirty="0"/>
        </a:p>
      </dsp:txBody>
      <dsp:txXfrm>
        <a:off x="4114800" y="1153883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9B085-84AE-4AA9-A2B6-6F25EB30AAE5}">
      <dsp:nvSpPr>
        <dsp:cNvPr id="0" name=""/>
        <dsp:cNvSpPr/>
      </dsp:nvSpPr>
      <dsp:spPr>
        <a:xfrm>
          <a:off x="1486429" y="585950"/>
          <a:ext cx="2391630" cy="562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Быстрая разработка процессов</a:t>
          </a:r>
          <a:endParaRPr lang="ru-RU" sz="1400" kern="1200" dirty="0"/>
        </a:p>
      </dsp:txBody>
      <dsp:txXfrm>
        <a:off x="1869090" y="585950"/>
        <a:ext cx="2008969" cy="562039"/>
      </dsp:txXfrm>
    </dsp:sp>
    <dsp:sp modelId="{8CFECE64-B984-4980-9F4C-C183C0541012}">
      <dsp:nvSpPr>
        <dsp:cNvPr id="0" name=""/>
        <dsp:cNvSpPr/>
      </dsp:nvSpPr>
      <dsp:spPr>
        <a:xfrm>
          <a:off x="1486429" y="1147990"/>
          <a:ext cx="2391630" cy="562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Простота изменения процессов</a:t>
          </a:r>
        </a:p>
      </dsp:txBody>
      <dsp:txXfrm>
        <a:off x="1869090" y="1147990"/>
        <a:ext cx="2008969" cy="562039"/>
      </dsp:txXfrm>
    </dsp:sp>
    <dsp:sp modelId="{DF165D7F-8E75-485D-AD00-DDC967FF04FD}">
      <dsp:nvSpPr>
        <dsp:cNvPr id="0" name=""/>
        <dsp:cNvSpPr/>
      </dsp:nvSpPr>
      <dsp:spPr>
        <a:xfrm>
          <a:off x="1486429" y="1689320"/>
          <a:ext cx="2391630" cy="562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Интеграция с внешними системами </a:t>
          </a:r>
        </a:p>
      </dsp:txBody>
      <dsp:txXfrm>
        <a:off x="1869090" y="1689320"/>
        <a:ext cx="2008969" cy="562039"/>
      </dsp:txXfrm>
    </dsp:sp>
    <dsp:sp modelId="{57900053-EA9A-4037-98C8-F6898F486132}">
      <dsp:nvSpPr>
        <dsp:cNvPr id="0" name=""/>
        <dsp:cNvSpPr/>
      </dsp:nvSpPr>
      <dsp:spPr>
        <a:xfrm>
          <a:off x="1486429" y="2252584"/>
          <a:ext cx="2391630" cy="562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Оперативный мониторинг</a:t>
          </a:r>
        </a:p>
      </dsp:txBody>
      <dsp:txXfrm>
        <a:off x="1869090" y="2252584"/>
        <a:ext cx="2008969" cy="562039"/>
      </dsp:txXfrm>
    </dsp:sp>
    <dsp:sp modelId="{ECB5AA9B-265B-44DD-B334-2E304EBF04AD}">
      <dsp:nvSpPr>
        <dsp:cNvPr id="0" name=""/>
        <dsp:cNvSpPr/>
      </dsp:nvSpPr>
      <dsp:spPr>
        <a:xfrm>
          <a:off x="1486429" y="2832035"/>
          <a:ext cx="2391630" cy="562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Встроенная аналитика, отчеты</a:t>
          </a:r>
          <a:endParaRPr lang="ru-RU" sz="1400" kern="1200" dirty="0"/>
        </a:p>
      </dsp:txBody>
      <dsp:txXfrm>
        <a:off x="1869090" y="2832035"/>
        <a:ext cx="2008969" cy="562039"/>
      </dsp:txXfrm>
    </dsp:sp>
    <dsp:sp modelId="{4BD6B3A0-16A8-4E06-8D98-65480F0EC941}">
      <dsp:nvSpPr>
        <dsp:cNvPr id="0" name=""/>
        <dsp:cNvSpPr/>
      </dsp:nvSpPr>
      <dsp:spPr>
        <a:xfrm>
          <a:off x="329696" y="20344"/>
          <a:ext cx="1456655" cy="145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BPMS </a:t>
          </a:r>
          <a:r>
            <a:rPr lang="ru-RU" sz="2400" kern="1200" dirty="0" smtClean="0"/>
            <a:t>вчера</a:t>
          </a:r>
          <a:endParaRPr lang="ru-RU" sz="2400" kern="1200" dirty="0"/>
        </a:p>
      </dsp:txBody>
      <dsp:txXfrm>
        <a:off x="543018" y="233666"/>
        <a:ext cx="1030011" cy="1030011"/>
      </dsp:txXfrm>
    </dsp:sp>
    <dsp:sp modelId="{D4E25A21-D0AE-4BF1-9252-F75A732E8AB3}">
      <dsp:nvSpPr>
        <dsp:cNvPr id="0" name=""/>
        <dsp:cNvSpPr/>
      </dsp:nvSpPr>
      <dsp:spPr>
        <a:xfrm rot="10800000" flipV="1">
          <a:off x="5378514" y="583268"/>
          <a:ext cx="2486180" cy="582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2698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Адаптивные процессы (кейс-менеджмент)</a:t>
          </a:r>
          <a:endParaRPr lang="ru-RU" sz="1400" kern="1200" dirty="0"/>
        </a:p>
      </dsp:txBody>
      <dsp:txXfrm rot="-10800000">
        <a:off x="5378515" y="583268"/>
        <a:ext cx="2088391" cy="582661"/>
      </dsp:txXfrm>
    </dsp:sp>
    <dsp:sp modelId="{89EBDFA7-9D4B-4667-A999-FDB0795203A0}">
      <dsp:nvSpPr>
        <dsp:cNvPr id="0" name=""/>
        <dsp:cNvSpPr/>
      </dsp:nvSpPr>
      <dsp:spPr>
        <a:xfrm>
          <a:off x="5378514" y="1165930"/>
          <a:ext cx="2486180" cy="582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Социальные сети</a:t>
          </a:r>
          <a:endParaRPr lang="ru-RU" sz="1400" kern="1200" dirty="0"/>
        </a:p>
      </dsp:txBody>
      <dsp:txXfrm>
        <a:off x="5776303" y="1165930"/>
        <a:ext cx="2088391" cy="582661"/>
      </dsp:txXfrm>
    </dsp:sp>
    <dsp:sp modelId="{28E42AF5-58A9-4577-91D9-996DFAF8E747}">
      <dsp:nvSpPr>
        <dsp:cNvPr id="0" name=""/>
        <dsp:cNvSpPr/>
      </dsp:nvSpPr>
      <dsp:spPr>
        <a:xfrm>
          <a:off x="5378514" y="1748592"/>
          <a:ext cx="2486180" cy="582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Управление объектами</a:t>
          </a:r>
          <a:endParaRPr lang="ru-RU" sz="1400" kern="1200" dirty="0"/>
        </a:p>
      </dsp:txBody>
      <dsp:txXfrm>
        <a:off x="5776303" y="1748592"/>
        <a:ext cx="2088391" cy="582661"/>
      </dsp:txXfrm>
    </dsp:sp>
    <dsp:sp modelId="{AFBD421F-1D77-4D53-92A5-9763F26FD32E}">
      <dsp:nvSpPr>
        <dsp:cNvPr id="0" name=""/>
        <dsp:cNvSpPr/>
      </dsp:nvSpPr>
      <dsp:spPr>
        <a:xfrm>
          <a:off x="5378514" y="2331254"/>
          <a:ext cx="2486180" cy="582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4061"/>
              </a:solidFill>
            </a:rPr>
            <a:t>«Облака», </a:t>
          </a:r>
          <a:r>
            <a:rPr lang="en-US" sz="1400" kern="1200" dirty="0" smtClean="0">
              <a:solidFill>
                <a:srgbClr val="254061"/>
              </a:solidFill>
            </a:rPr>
            <a:t>SAAS</a:t>
          </a:r>
          <a:endParaRPr lang="ru-RU" sz="1400" kern="1200" dirty="0"/>
        </a:p>
      </dsp:txBody>
      <dsp:txXfrm>
        <a:off x="5776303" y="2331254"/>
        <a:ext cx="2088391" cy="582661"/>
      </dsp:txXfrm>
    </dsp:sp>
    <dsp:sp modelId="{F99A7518-B804-41B6-AFF2-7FF2C7B05002}">
      <dsp:nvSpPr>
        <dsp:cNvPr id="0" name=""/>
        <dsp:cNvSpPr/>
      </dsp:nvSpPr>
      <dsp:spPr>
        <a:xfrm>
          <a:off x="5378514" y="2913916"/>
          <a:ext cx="2486180" cy="326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254061"/>
              </a:solidFill>
            </a:rPr>
            <a:t>BPM </a:t>
          </a:r>
          <a:r>
            <a:rPr lang="ru-RU" sz="1400" kern="1200" dirty="0" smtClean="0">
              <a:solidFill>
                <a:srgbClr val="254061"/>
              </a:solidFill>
            </a:rPr>
            <a:t>в телефоне</a:t>
          </a:r>
        </a:p>
      </dsp:txBody>
      <dsp:txXfrm>
        <a:off x="5776303" y="2913916"/>
        <a:ext cx="2088391" cy="326337"/>
      </dsp:txXfrm>
    </dsp:sp>
    <dsp:sp modelId="{B7285ADF-F153-490B-96E7-8E3D492971FB}">
      <dsp:nvSpPr>
        <dsp:cNvPr id="0" name=""/>
        <dsp:cNvSpPr/>
      </dsp:nvSpPr>
      <dsp:spPr>
        <a:xfrm>
          <a:off x="4146122" y="20344"/>
          <a:ext cx="1456655" cy="145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BPMS </a:t>
          </a:r>
          <a:r>
            <a:rPr lang="ru-RU" sz="2400" kern="1200" dirty="0" smtClean="0"/>
            <a:t>сегодня</a:t>
          </a:r>
          <a:endParaRPr lang="ru-RU" sz="2400" kern="1200" dirty="0"/>
        </a:p>
      </dsp:txBody>
      <dsp:txXfrm>
        <a:off x="4359444" y="233666"/>
        <a:ext cx="1030011" cy="103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0D90DC-5A8C-4086-8BB8-8CE3D2132672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A1E3A0-3437-4D82-AD23-2B1816A8B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8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путь – вам навязывают тактику, вы играете по правилам конкурента</a:t>
            </a:r>
          </a:p>
          <a:p>
            <a:r>
              <a:rPr lang="ru-RU" dirty="0" smtClean="0"/>
              <a:t>2 путь – вы создаете свои правила</a:t>
            </a:r>
          </a:p>
          <a:p>
            <a:r>
              <a:rPr lang="ru-RU" dirty="0" smtClean="0"/>
              <a:t>Еще вчера достаточно было просто совершенствовать свои процессы. Этот путь подходит для бизнеса, не стремящегося стать </a:t>
            </a:r>
            <a:r>
              <a:rPr lang="ru-RU" dirty="0" err="1" smtClean="0"/>
              <a:t>нишевым</a:t>
            </a:r>
            <a:r>
              <a:rPr lang="ru-RU" dirty="0" smtClean="0"/>
              <a:t> игроком.</a:t>
            </a:r>
          </a:p>
          <a:p>
            <a:r>
              <a:rPr lang="ru-RU" dirty="0" smtClean="0"/>
              <a:t>Но надо быть готовым к тому, что более агрессивные конкуренты начнут диктовать свои правила. И вы окажетесь в роли догоняющих.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1E3A0-3437-4D82-AD23-2B1816A8BA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687513" y="3714750"/>
            <a:ext cx="7456487" cy="3655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6513" y="3927873"/>
            <a:ext cx="9107487" cy="5917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0" y="3750720"/>
            <a:ext cx="9143410" cy="13975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alphaModFix amt="50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-3175" y="3748240"/>
            <a:ext cx="9147175" cy="59249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485900"/>
            <a:ext cx="7772400" cy="1372321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872122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31" y="339502"/>
            <a:ext cx="4423045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0" y="4755357"/>
            <a:ext cx="11430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 b="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92514" y="4755357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4401" y="4743450"/>
            <a:ext cx="479425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0DFA-0DB7-40F1-B1B2-17E8C3CC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4458891"/>
            <a:ext cx="4940300" cy="690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4454128"/>
            <a:ext cx="3690938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5" cstate="print">
              <a:alphaModFix amt="50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0" y="4755357"/>
            <a:ext cx="11430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 b="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92514" y="4755357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4401" y="4743450"/>
            <a:ext cx="479425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52334"/>
            <a:ext cx="1256110" cy="306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0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bpmp.org.ru/resource/profstandar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bpmp.org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9662"/>
            <a:ext cx="7772400" cy="79052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Digital BPM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Вагнер Юлия, вице-президент,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Ассоциация </a:t>
            </a:r>
            <a:r>
              <a:rPr lang="ru-RU" sz="1600" dirty="0"/>
              <a:t>профессионалов управления </a:t>
            </a:r>
            <a:r>
              <a:rPr lang="ru-RU" sz="1600" dirty="0" smtClean="0"/>
              <a:t>бизнес-процессами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к.э.н.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58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Мастер-классы по системам </a:t>
            </a:r>
            <a:r>
              <a:rPr lang="en-US" altLang="ru-RU" dirty="0"/>
              <a:t>BPMS</a:t>
            </a:r>
            <a:endParaRPr lang="ru-RU" altLang="ru-RU" dirty="0"/>
          </a:p>
          <a:p>
            <a:pPr>
              <a:defRPr/>
            </a:pPr>
            <a:r>
              <a:rPr lang="ru-RU" altLang="ru-RU" dirty="0"/>
              <a:t>Семинары-презентации проектов </a:t>
            </a:r>
            <a:r>
              <a:rPr lang="en-US" altLang="ru-RU" dirty="0"/>
              <a:t>BPM</a:t>
            </a:r>
          </a:p>
          <a:p>
            <a:pPr>
              <a:defRPr/>
            </a:pPr>
            <a:r>
              <a:rPr lang="ru-RU" altLang="ru-RU" dirty="0" err="1" smtClean="0"/>
              <a:t>Рагистрация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Профстандарта</a:t>
            </a:r>
            <a:r>
              <a:rPr lang="ru-RU" altLang="ru-RU" dirty="0" smtClean="0"/>
              <a:t> «Специалист о процессному управлению»</a:t>
            </a:r>
            <a:endParaRPr lang="ru-RU" altLang="ru-RU" dirty="0"/>
          </a:p>
          <a:p>
            <a:pPr lvl="1">
              <a:defRPr/>
            </a:pPr>
            <a:r>
              <a:rPr lang="ru-RU" altLang="ru-RU" dirty="0"/>
              <a:t>Проект документа доступен по адресу </a:t>
            </a:r>
            <a:r>
              <a:rPr lang="en-US" altLang="ru-RU" dirty="0">
                <a:hlinkClick r:id="rId2"/>
              </a:rPr>
              <a:t>http://abpmp.org.ru/resource/profstandard/</a:t>
            </a:r>
            <a:endParaRPr lang="ru-RU" altLang="ru-RU" dirty="0"/>
          </a:p>
          <a:p>
            <a:r>
              <a:rPr lang="ru-RU" dirty="0" smtClean="0"/>
              <a:t>Глоссарий </a:t>
            </a:r>
            <a:r>
              <a:rPr lang="en-US" dirty="0" smtClean="0"/>
              <a:t>BPMN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ABPMP Russia:</a:t>
            </a:r>
            <a:r>
              <a:rPr lang="ru-RU" sz="2400" dirty="0" smtClean="0"/>
              <a:t> держим руку на пульсе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987574"/>
            <a:ext cx="6408712" cy="360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Спрашиваем в магазинах</a:t>
            </a:r>
            <a:endParaRPr lang="ru-RU" dirty="0"/>
          </a:p>
        </p:txBody>
      </p:sp>
      <p:sp>
        <p:nvSpPr>
          <p:cNvPr id="20486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1" y="4743450"/>
            <a:ext cx="47942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243A62-C0EA-4981-A390-DD77A79F76C4}" type="slidenum">
              <a:rPr lang="en-US" altLang="ru-R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ru-RU" sz="100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16856"/>
            <a:ext cx="6841504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Официальный сайт Ассоциации</a:t>
            </a:r>
            <a:endParaRPr lang="ru-RU" dirty="0"/>
          </a:p>
        </p:txBody>
      </p:sp>
      <p:sp>
        <p:nvSpPr>
          <p:cNvPr id="15362" name="Объект 1"/>
          <p:cNvSpPr>
            <a:spLocks noGrp="1" noChangeAspect="1"/>
          </p:cNvSpPr>
          <p:nvPr>
            <p:ph idx="1"/>
          </p:nvPr>
        </p:nvSpPr>
        <p:spPr>
          <a:xfrm>
            <a:off x="457200" y="1059582"/>
            <a:ext cx="8229600" cy="3445743"/>
          </a:xfrm>
        </p:spPr>
        <p:txBody>
          <a:bodyPr/>
          <a:lstStyle/>
          <a:p>
            <a:pPr marL="392113" lvl="1" indent="0">
              <a:buFont typeface="Verdana" pitchFamily="34" charset="0"/>
              <a:buNone/>
              <a:defRPr/>
            </a:pPr>
            <a:r>
              <a:rPr lang="en-US" altLang="ru-RU" dirty="0" smtClean="0">
                <a:hlinkClick r:id="rId3"/>
              </a:rPr>
              <a:t>http://abpmp.org.ru</a:t>
            </a:r>
            <a:endParaRPr lang="ru-RU" altLang="ru-RU" dirty="0" smtClean="0"/>
          </a:p>
          <a:p>
            <a:pPr lvl="1">
              <a:defRPr/>
            </a:pPr>
            <a:endParaRPr lang="ru-RU" altLang="ru-RU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771" y="951310"/>
            <a:ext cx="7097318" cy="3170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Мы в </a:t>
            </a:r>
            <a:r>
              <a:rPr lang="ru-RU" dirty="0" err="1" smtClean="0"/>
              <a:t>соцсетях</a:t>
            </a:r>
            <a:endParaRPr lang="ru-RU" dirty="0"/>
          </a:p>
        </p:txBody>
      </p:sp>
      <p:sp>
        <p:nvSpPr>
          <p:cNvPr id="25606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1" y="4743450"/>
            <a:ext cx="47942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6AF48DE-20A4-4B4B-8FB5-34DBEC630EF9}" type="slidenum">
              <a:rPr lang="en-US" altLang="ru-RU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ru-RU" sz="100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578"/>
            <a:ext cx="6840934" cy="31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15" y="1545430"/>
            <a:ext cx="6567960" cy="25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0" y="1869281"/>
            <a:ext cx="6857524" cy="26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1709"/>
            <a:ext cx="8229600" cy="2293615"/>
          </a:xfrm>
        </p:spPr>
        <p:txBody>
          <a:bodyPr/>
          <a:lstStyle/>
          <a:p>
            <a:r>
              <a:rPr lang="ru-RU" sz="2400" dirty="0" smtClean="0"/>
              <a:t>Вагнер Юлия Борисовна</a:t>
            </a:r>
          </a:p>
          <a:p>
            <a:pPr marL="457200" lvl="1" indent="0">
              <a:buNone/>
            </a:pPr>
            <a:r>
              <a:rPr lang="ru-RU" sz="2000" dirty="0" smtClean="0"/>
              <a:t>Вице-президент по операциям Ассоциации профессионалов управления бизнес-процессами (</a:t>
            </a:r>
            <a:r>
              <a:rPr lang="en-US" sz="2000" dirty="0" smtClean="0"/>
              <a:t>ABPMP Russian Chapter)</a:t>
            </a:r>
            <a:endParaRPr lang="ru-RU" sz="2000" dirty="0" smtClean="0"/>
          </a:p>
          <a:p>
            <a:pPr marL="457200" lvl="1" indent="0">
              <a:buNone/>
            </a:pPr>
            <a:r>
              <a:rPr lang="en-US" sz="2000" dirty="0" smtClean="0"/>
              <a:t>operations@abpmp.org.ru</a:t>
            </a:r>
          </a:p>
          <a:p>
            <a:pPr marL="457200" lvl="1" indent="0">
              <a:buNone/>
            </a:pPr>
            <a:r>
              <a:rPr lang="en-US" sz="2000" dirty="0" smtClean="0"/>
              <a:t>+79162228234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 smtClean="0"/>
              <a:t>Цифровая трансформация подкралась незаметно</a:t>
            </a:r>
            <a:endParaRPr lang="ru-RU" sz="2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pic>
        <p:nvPicPr>
          <p:cNvPr id="7" name="Picture 4" descr="C:\Users\julia\Pictures\ручная бухгалтер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49" y="1347614"/>
            <a:ext cx="1079275" cy="11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ulia\Pictures\автоматизировання бухгалтер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76" y="1707654"/>
            <a:ext cx="1529476" cy="12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julia\Pictures\фотопле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5606"/>
            <a:ext cx="1521061" cy="12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julia\Pictures\цифровое фото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90" y="1635646"/>
            <a:ext cx="1429145" cy="12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julia\Pictures\женщина с сумк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85" y="2983582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julia\Pictures\покупка онлай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82" y="3308305"/>
            <a:ext cx="1485135" cy="11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julia\Pictures\ориентирование бумажно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11" y="1635646"/>
            <a:ext cx="1267386" cy="11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julia\Pictures\навигато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8294" y="2250743"/>
            <a:ext cx="1563866" cy="10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julia\Pictures\бумажная почт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60" y="2983582"/>
            <a:ext cx="1562635" cy="12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julia\Pictures\электронная почт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77" y="3377298"/>
            <a:ext cx="1927009" cy="12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Дата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реальности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pic>
        <p:nvPicPr>
          <p:cNvPr id="9" name="Picture 3" descr="C:\Users\julia\Pictures\цифровая жизн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8"/>
            <a:ext cx="2457660" cy="16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ulia\Pictures\цифровая жизнь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14" y="1207728"/>
            <a:ext cx="2390098" cy="17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julia\Pictures\цифровая жизнь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30" y="2427734"/>
            <a:ext cx="3307077" cy="20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ulia\Pictures\цифровая жизнь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59539"/>
            <a:ext cx="2012586" cy="21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julia\Pictures\цифровая жизнь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0941"/>
            <a:ext cx="2633732" cy="18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2800" dirty="0"/>
              <a:t>«ИТ» и Информационные технологии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987574"/>
            <a:ext cx="7632848" cy="3474363"/>
            <a:chOff x="941292" y="1416424"/>
            <a:chExt cx="7835154" cy="5044755"/>
          </a:xfrm>
        </p:grpSpPr>
        <p:sp>
          <p:nvSpPr>
            <p:cNvPr id="8" name="Облако 7"/>
            <p:cNvSpPr/>
            <p:nvPr/>
          </p:nvSpPr>
          <p:spPr>
            <a:xfrm>
              <a:off x="1117851" y="1416424"/>
              <a:ext cx="7485529" cy="5044755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39000">
                  <a:srgbClr val="6DA1E6"/>
                </a:gs>
                <a:gs pos="76000">
                  <a:schemeClr val="accent1">
                    <a:tint val="50000"/>
                    <a:shade val="100000"/>
                    <a:satMod val="350000"/>
                    <a:alpha val="38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ИНФОРМАЦИОННЫЕ ТЕХНОЛОГИИ</a:t>
              </a:r>
              <a:endPara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53669" y="2043951"/>
              <a:ext cx="1129553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Банки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04566" y="2438398"/>
              <a:ext cx="1246092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Магазины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918445" y="4374769"/>
              <a:ext cx="1129553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Такси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96990" y="5611902"/>
              <a:ext cx="1246092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Госуслуги</a:t>
              </a:r>
              <a:endParaRPr lang="ru-RU" dirty="0" smtClean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80729" y="4052043"/>
              <a:ext cx="1595717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Поликлиники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92706" y="1810864"/>
              <a:ext cx="1766046" cy="51099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Дистанционное обучение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158752" y="2734234"/>
              <a:ext cx="1129553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Кафе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73152" y="1927408"/>
              <a:ext cx="1129553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Школы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10952" y="5011262"/>
              <a:ext cx="1313330" cy="46617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Лечение больных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41292" y="3406586"/>
              <a:ext cx="1129553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…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813175" y="5280211"/>
              <a:ext cx="1129553" cy="3944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…</a:t>
              </a:r>
            </a:p>
          </p:txBody>
        </p:sp>
      </p:grpSp>
      <p:pic>
        <p:nvPicPr>
          <p:cNvPr id="20" name="Picture 2" descr="C:\Users\julia\Pictures\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89" y="1607641"/>
            <a:ext cx="2796876" cy="23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81877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Получить </a:t>
            </a:r>
            <a:r>
              <a:rPr lang="ru-RU" sz="2700" dirty="0"/>
              <a:t>преимущество </a:t>
            </a:r>
            <a:r>
              <a:rPr lang="ru-RU" sz="2700" dirty="0" smtClean="0"/>
              <a:t>или выжить?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54061"/>
                </a:solidFill>
              </a:rPr>
              <a:t>Для управления компанией уже не достаточно контролировать отдельные </a:t>
            </a:r>
            <a:r>
              <a:rPr lang="ru-RU" sz="2800" dirty="0" smtClean="0">
                <a:solidFill>
                  <a:srgbClr val="254061"/>
                </a:solidFill>
              </a:rPr>
              <a:t>функции</a:t>
            </a:r>
            <a:endParaRPr lang="en-US" sz="2800" dirty="0">
              <a:solidFill>
                <a:srgbClr val="254061"/>
              </a:solidFill>
            </a:endParaRPr>
          </a:p>
          <a:p>
            <a:pPr marL="541338" lvl="1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54061"/>
                </a:solidFill>
              </a:rPr>
              <a:t>Общую картину можно </a:t>
            </a:r>
            <a:r>
              <a:rPr lang="ru-RU" sz="2400" dirty="0">
                <a:solidFill>
                  <a:srgbClr val="254061"/>
                </a:solidFill>
              </a:rPr>
              <a:t>получить только через процессы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54061"/>
                </a:solidFill>
              </a:rPr>
              <a:t>Производительность и эффективность компании определяется производительностью ее процессов и эффективностью системы </a:t>
            </a:r>
            <a:r>
              <a:rPr lang="ru-RU" sz="2800" dirty="0" smtClean="0">
                <a:solidFill>
                  <a:srgbClr val="254061"/>
                </a:solidFill>
              </a:rPr>
              <a:t>управления</a:t>
            </a:r>
          </a:p>
          <a:p>
            <a:pPr marL="541338" lvl="1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54061"/>
                </a:solidFill>
              </a:rPr>
              <a:t>У</a:t>
            </a:r>
            <a:r>
              <a:rPr lang="ru-RU" sz="2400" dirty="0" smtClean="0">
                <a:solidFill>
                  <a:srgbClr val="254061"/>
                </a:solidFill>
              </a:rPr>
              <a:t>правлять </a:t>
            </a:r>
            <a:r>
              <a:rPr lang="ru-RU" sz="2400" dirty="0" smtClean="0">
                <a:solidFill>
                  <a:srgbClr val="254061"/>
                </a:solidFill>
              </a:rPr>
              <a:t>вчерашними </a:t>
            </a:r>
            <a:r>
              <a:rPr lang="ru-RU" sz="2400" smtClean="0">
                <a:solidFill>
                  <a:srgbClr val="254061"/>
                </a:solidFill>
              </a:rPr>
              <a:t>показателями бесполезно</a:t>
            </a:r>
            <a:endParaRPr lang="en-US" sz="2400" dirty="0" smtClean="0">
              <a:solidFill>
                <a:srgbClr val="25406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254061"/>
                </a:solidFill>
              </a:rPr>
              <a:t>Если есть точная цель, то приблизительные координаты не помогут</a:t>
            </a:r>
          </a:p>
          <a:p>
            <a:pPr marL="541338" lvl="1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54061"/>
                </a:solidFill>
              </a:rPr>
              <a:t>Необходимы точные измерения всех показателей на всем пути следования</a:t>
            </a:r>
            <a:endParaRPr lang="ru-RU" sz="2400" dirty="0">
              <a:solidFill>
                <a:srgbClr val="25406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Управлять процессами = управлять будущим</a:t>
            </a:r>
            <a:endParaRPr lang="ru-RU" sz="2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Ценность запоздавшей информации = </a:t>
            </a:r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7574"/>
            <a:ext cx="7704856" cy="32864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3" y="3223012"/>
            <a:ext cx="1692631" cy="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julia\Pictures\дере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89" y="2301616"/>
            <a:ext cx="1245919" cy="18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31591"/>
            <a:ext cx="3744416" cy="20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568" y="2707567"/>
            <a:ext cx="3155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Внимание!!!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Несвоевременное получение информации приводит к неприятным последствиям!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84819" y="3446231"/>
            <a:ext cx="810004" cy="648072"/>
          </a:xfrm>
          <a:prstGeom prst="irregularSeal1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0945E-6 L 0.47257 -1.3094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5995"/>
            <a:ext cx="8229600" cy="10772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 чем молчат «бумажные» процессы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10840"/>
              </p:ext>
            </p:extLst>
          </p:nvPr>
        </p:nvGraphicFramePr>
        <p:xfrm>
          <a:off x="899592" y="915566"/>
          <a:ext cx="7776864" cy="347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104456"/>
              </a:tblGrid>
              <a:tr h="2165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«Бумажный» процесс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«Цифровой» процесс</a:t>
                      </a:r>
                      <a:endParaRPr lang="ru-RU" sz="1200" dirty="0"/>
                    </a:p>
                  </a:txBody>
                  <a:tcPr/>
                </a:tc>
              </a:tr>
              <a:tr h="2165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Отсутствует обратная связь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Мгновенная обратная связь</a:t>
                      </a:r>
                      <a:endParaRPr lang="ru-RU" sz="1200" dirty="0"/>
                    </a:p>
                  </a:txBody>
                  <a:tcPr/>
                </a:tc>
              </a:tr>
              <a:tr h="3680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 информации о фактическом исполнении процесса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Каждое действие имеет начало, окончание, длительность</a:t>
                      </a:r>
                      <a:endParaRPr lang="ru-RU" sz="1200" dirty="0"/>
                    </a:p>
                  </a:txBody>
                  <a:tcPr/>
                </a:tc>
              </a:tr>
              <a:tr h="3680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Невозможно определить, по какому пути идет конкретный</a:t>
                      </a:r>
                      <a:r>
                        <a:rPr lang="ru-RU" sz="1200" baseline="0" dirty="0" smtClean="0"/>
                        <a:t> экземпляр процесса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случае нежелательного развития</a:t>
                      </a:r>
                      <a:r>
                        <a:rPr lang="ru-RU" sz="1200" baseline="0" dirty="0" smtClean="0"/>
                        <a:t> процесс «даст знать»</a:t>
                      </a:r>
                      <a:endParaRPr lang="ru-RU" sz="1200" dirty="0"/>
                    </a:p>
                  </a:txBody>
                  <a:tcPr/>
                </a:tc>
              </a:tr>
              <a:tr h="3680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Каждый участник процесса работает со своим собственным процессом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Участники все работают  в одном процессе</a:t>
                      </a:r>
                      <a:endParaRPr lang="ru-RU" sz="1200" dirty="0"/>
                    </a:p>
                  </a:txBody>
                  <a:tcPr/>
                </a:tc>
              </a:tr>
              <a:tr h="5196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Руководитель узнает о состоянии процесса только по</a:t>
                      </a:r>
                      <a:r>
                        <a:rPr lang="ru-RU" sz="1200" baseline="0" dirty="0" smtClean="0"/>
                        <a:t> отчетам (в конце месяца, недели, дня)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Руководитель участвует</a:t>
                      </a:r>
                      <a:r>
                        <a:rPr lang="ru-RU" sz="1200" baseline="0" dirty="0" smtClean="0"/>
                        <a:t> в процессе (эскалация, уведомления, </a:t>
                      </a:r>
                      <a:r>
                        <a:rPr lang="en-US" sz="1200" baseline="0" dirty="0" smtClean="0"/>
                        <a:t>BAM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  <a:tr h="3680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Есть</a:t>
                      </a:r>
                      <a:r>
                        <a:rPr lang="ru-RU" sz="1200" baseline="0" dirty="0" smtClean="0"/>
                        <a:t> возможность не выполнить (обойти) процесс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Процесс исполняется всеми без исключения</a:t>
                      </a:r>
                      <a:endParaRPr lang="ru-RU" sz="1200" dirty="0"/>
                    </a:p>
                  </a:txBody>
                  <a:tcPr/>
                </a:tc>
              </a:tr>
              <a:tr h="671235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Запуск нового процесса требует дополнительного обучения, контроля, административных усилий. Стабильный результат – через месяцы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Для исполнителя</a:t>
                      </a:r>
                      <a:r>
                        <a:rPr lang="ru-RU" sz="1200" baseline="0" dirty="0" smtClean="0"/>
                        <a:t> новые процессы не отличаются от привычных. Затраты – только на разработку в </a:t>
                      </a:r>
                      <a:r>
                        <a:rPr lang="en-US" sz="1200" baseline="0" dirty="0" smtClean="0"/>
                        <a:t>BPMS</a:t>
                      </a:r>
                      <a:r>
                        <a:rPr lang="ru-RU" sz="1200" baseline="0" dirty="0" smtClean="0"/>
                        <a:t>. Стабильный результат сразу.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</a:t>
            </a:r>
            <a:r>
              <a:rPr lang="en-US" dirty="0" smtClean="0"/>
              <a:t>BPM</a:t>
            </a:r>
            <a:r>
              <a:rPr lang="ru-RU" dirty="0" smtClean="0"/>
              <a:t> </a:t>
            </a:r>
            <a:r>
              <a:rPr lang="en-US" dirty="0" smtClean="0"/>
              <a:t>Suite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19.09.2016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BPM 2016: как добиться эффекта от использования</a:t>
            </a:r>
            <a:endParaRPr lang="en-US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48226"/>
              </p:ext>
            </p:extLst>
          </p:nvPr>
        </p:nvGraphicFramePr>
        <p:xfrm>
          <a:off x="457200" y="11112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A138E-6664-44F7-8F99-B343DC2987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УБП-2-0">
  <a:themeElements>
    <a:clrScheme name="abpmp-russ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F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АПУБП-2-0</Template>
  <TotalTime>221</TotalTime>
  <Words>561</Words>
  <Application>Microsoft Office PowerPoint</Application>
  <PresentationFormat>Экран (16:9)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АПУБП-2-0</vt:lpstr>
      <vt:lpstr>Digital BPM</vt:lpstr>
      <vt:lpstr>Цифровая трансформация подкралась незаметно</vt:lpstr>
      <vt:lpstr>Трансформация реальности</vt:lpstr>
      <vt:lpstr>«ИТ» и Информационные технологии</vt:lpstr>
      <vt:lpstr>Получить преимущество или выжить? </vt:lpstr>
      <vt:lpstr>Управлять процессами = управлять будущим</vt:lpstr>
      <vt:lpstr>Ценность запоздавшей информации = 0</vt:lpstr>
      <vt:lpstr>О чем молчат «бумажные» процессы</vt:lpstr>
      <vt:lpstr>Эволюция BPM Suite</vt:lpstr>
      <vt:lpstr>ABPMP Russia: держим руку на пульсе</vt:lpstr>
      <vt:lpstr>Спрашиваем в магазинах</vt:lpstr>
      <vt:lpstr>Официальный сайт Ассоциации</vt:lpstr>
      <vt:lpstr>Мы в соцсетях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</dc:creator>
  <cp:lastModifiedBy>julia</cp:lastModifiedBy>
  <cp:revision>21</cp:revision>
  <dcterms:created xsi:type="dcterms:W3CDTF">2016-09-17T17:07:50Z</dcterms:created>
  <dcterms:modified xsi:type="dcterms:W3CDTF">2016-09-19T13:25:52Z</dcterms:modified>
</cp:coreProperties>
</file>