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326" r:id="rId2"/>
    <p:sldId id="333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7" r:id="rId11"/>
    <p:sldId id="342" r:id="rId12"/>
    <p:sldId id="343" r:id="rId13"/>
    <p:sldId id="344" r:id="rId14"/>
    <p:sldId id="345" r:id="rId15"/>
    <p:sldId id="34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660"/>
  </p:normalViewPr>
  <p:slideViewPr>
    <p:cSldViewPr>
      <p:cViewPr varScale="1">
        <p:scale>
          <a:sx n="74" d="100"/>
          <a:sy n="74" d="100"/>
        </p:scale>
        <p:origin x="10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AD903-7D24-48F6-A717-3F7CD37283C5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9F5D3-0D18-45A1-A839-51985A2E7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7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549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515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822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768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00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11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748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464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004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086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610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225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63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19A7-AF92-4207-BC9B-1DA720CCA9AB}" type="datetime1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4BEE-F9D5-47F7-AB8C-4B7D470599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CE36-C8A5-42AA-8F81-AB26AD1A4843}" type="datetime1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4BEE-F9D5-47F7-AB8C-4B7D470599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D216-0919-4776-A99F-79B66F41C3D7}" type="datetime1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4BEE-F9D5-47F7-AB8C-4B7D470599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E53A-5086-4E41-9206-0CFE19E5E909}" type="datetime1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4BEE-F9D5-47F7-AB8C-4B7D470599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6856-10DF-45E5-9941-8B047C5AF963}" type="datetime1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4BEE-F9D5-47F7-AB8C-4B7D470599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2606-0130-4C10-9325-5A3266E40A71}" type="datetime1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4BEE-F9D5-47F7-AB8C-4B7D470599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AA26-C5FA-489C-B40D-C6752042CDDE}" type="datetime1">
              <a:rPr lang="ru-RU" smtClean="0"/>
              <a:t>20.09.2016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4BEE-F9D5-47F7-AB8C-4B7D470599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527-9DE1-49C0-B770-8083B6A10F9F}" type="datetime1">
              <a:rPr lang="ru-RU" smtClean="0"/>
              <a:t>20.09.2016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4BEE-F9D5-47F7-AB8C-4B7D470599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C5D9-2D56-4A23-98DB-6A546DE1170E}" type="datetime1">
              <a:rPr lang="ru-RU" smtClean="0"/>
              <a:t>20.09.2016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4BEE-F9D5-47F7-AB8C-4B7D470599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5D79-AE1A-4E74-B470-6BF4B35DD59B}" type="datetime1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4BEE-F9D5-47F7-AB8C-4B7D470599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1CF9-0A1D-4695-A161-91DAC2FA6E74}" type="datetime1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4BEE-F9D5-47F7-AB8C-4B7D470599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5EF37-B03F-4C58-ACA7-7E5C041C2A53}" type="datetime1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B4BEE-F9D5-47F7-AB8C-4B7D470599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peltech.ru/informatiorium-vse-o-avtobatizacii-bpm-i-bpm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peltech.ru/besplatnaya-ebook-vse-chto-nuzhno-znat-pro-bpm" TargetMode="External"/><Relationship Id="rId4" Type="http://schemas.openxmlformats.org/officeDocument/2006/relationships/hyperlink" Target="http://bpmn.impeltech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eltech.ru/" TargetMode="External"/><Relationship Id="rId2" Type="http://schemas.openxmlformats.org/officeDocument/2006/relationships/hyperlink" Target="mailto:info@impeltech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1" y="1916832"/>
            <a:ext cx="3886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Источники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baseline="0" dirty="0" smtClean="0">
                <a:solidFill>
                  <a:prstClr val="white"/>
                </a:solidFill>
                <a:latin typeface="Calibri"/>
              </a:rPr>
              <a:t>Бесперебойного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BPM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86" y="5230941"/>
            <a:ext cx="3686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b="1" dirty="0" smtClean="0"/>
              <a:t>Решение </a:t>
            </a:r>
            <a:r>
              <a:rPr lang="ru-RU" b="1" dirty="0"/>
              <a:t>на основе </a:t>
            </a:r>
            <a:r>
              <a:rPr lang="en-US" b="1" dirty="0"/>
              <a:t>BPMS </a:t>
            </a:r>
            <a:r>
              <a:rPr lang="ru-RU" b="1" dirty="0"/>
              <a:t>для </a:t>
            </a:r>
            <a:r>
              <a:rPr lang="ru-RU" b="1" dirty="0" smtClean="0"/>
              <a:t>торговой компании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921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908720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u="sng" dirty="0" smtClean="0"/>
              <a:t>Скриншоты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/>
          <a:stretch/>
        </p:blipFill>
        <p:spPr>
          <a:xfrm>
            <a:off x="1095555" y="2016716"/>
            <a:ext cx="7024897" cy="397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908720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u="sng" dirty="0" smtClean="0"/>
              <a:t>Результаты</a:t>
            </a:r>
            <a:endParaRPr lang="ru-RU" sz="1600" dirty="0"/>
          </a:p>
        </p:txBody>
      </p:sp>
      <p:pic>
        <p:nvPicPr>
          <p:cNvPr id="6146" name="Picture 2" descr="http://rayonnaya-nedelya.ru/upload/resize_cache/iblock/a10/300_0_1/a10256cc24f80e95f45aab86febdaf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04" y="2016716"/>
            <a:ext cx="57150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6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908720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u="sng" dirty="0" smtClean="0"/>
              <a:t>Вывод</a:t>
            </a:r>
            <a:endParaRPr lang="ru-RU" sz="1600" dirty="0"/>
          </a:p>
        </p:txBody>
      </p:sp>
      <p:sp>
        <p:nvSpPr>
          <p:cNvPr id="2" name="AutoShape 2" descr="http://news.palmbeachschools.org/pao/files/2014/04/grad-cap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04" y="2016716"/>
            <a:ext cx="6620799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908720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u="sng" dirty="0" err="1" smtClean="0"/>
              <a:t>ИмпелТех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2" y="2348880"/>
            <a:ext cx="852946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908720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u="sng" dirty="0" smtClean="0"/>
              <a:t>Материалы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69225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/>
              <a:t>Статьи </a:t>
            </a:r>
          </a:p>
          <a:p>
            <a:r>
              <a:rPr lang="en-US" sz="3400" b="1" dirty="0" smtClean="0">
                <a:hlinkClick r:id="rId3"/>
              </a:rPr>
              <a:t>http</a:t>
            </a:r>
            <a:r>
              <a:rPr lang="en-US" sz="3400" b="1" dirty="0">
                <a:hlinkClick r:id="rId3"/>
              </a:rPr>
              <a:t>://impeltech.ru/informatiorium-vse-o-avtobatizacii-bpm-i-bpms</a:t>
            </a:r>
            <a:endParaRPr lang="ru-RU" sz="3400" b="1" dirty="0" smtClean="0"/>
          </a:p>
          <a:p>
            <a:r>
              <a:rPr lang="ru-RU" sz="3400" b="1" dirty="0" smtClean="0"/>
              <a:t>Процессник</a:t>
            </a:r>
          </a:p>
          <a:p>
            <a:r>
              <a:rPr lang="en-US" sz="3400" b="1" dirty="0">
                <a:hlinkClick r:id="rId4"/>
              </a:rPr>
              <a:t>http://bpmn.impeltech.ru/</a:t>
            </a:r>
            <a:endParaRPr lang="ru-RU" sz="3400" b="1" dirty="0"/>
          </a:p>
          <a:p>
            <a:pPr lvl="0"/>
            <a:r>
              <a:rPr lang="ru-RU" sz="3400" b="1" dirty="0" smtClean="0"/>
              <a:t>Книга про </a:t>
            </a:r>
            <a:r>
              <a:rPr lang="en-US" sz="3400" b="1" dirty="0" smtClean="0"/>
              <a:t>BPM</a:t>
            </a:r>
            <a:endParaRPr lang="ru-RU" sz="3400" b="1" dirty="0" smtClean="0"/>
          </a:p>
          <a:p>
            <a:pPr lvl="0"/>
            <a:r>
              <a:rPr lang="en-US" sz="3400" b="1" dirty="0">
                <a:hlinkClick r:id="rId5"/>
              </a:rPr>
              <a:t>http://impeltech.ru/besplatnaya-ebook-vse-chto-nuzhno-znat-pro-bpm</a:t>
            </a:r>
            <a:endParaRPr lang="en-US" sz="3400" b="1" dirty="0" smtClean="0"/>
          </a:p>
          <a:p>
            <a:pPr lvl="0"/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17838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39537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Контакты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2492896"/>
            <a:ext cx="828092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>
              <a:spcAft>
                <a:spcPts val="1000"/>
              </a:spcAft>
              <a:buClr>
                <a:srgbClr val="C00000"/>
              </a:buClr>
            </a:pPr>
            <a:r>
              <a:rPr lang="ru-RU" sz="3200" b="1" dirty="0" smtClean="0"/>
              <a:t>ООО </a:t>
            </a:r>
            <a:r>
              <a:rPr lang="ru-RU" sz="3200" b="1" dirty="0"/>
              <a:t>«</a:t>
            </a:r>
            <a:r>
              <a:rPr lang="ru-RU" sz="3200" b="1" dirty="0" err="1" smtClean="0"/>
              <a:t>ИмпелТех</a:t>
            </a:r>
            <a:r>
              <a:rPr lang="ru-RU" sz="3200" b="1" dirty="0" smtClean="0"/>
              <a:t>»</a:t>
            </a:r>
          </a:p>
          <a:p>
            <a:pPr lvl="2" algn="just">
              <a:spcAft>
                <a:spcPts val="1000"/>
              </a:spcAft>
              <a:buClr>
                <a:srgbClr val="C00000"/>
              </a:buClr>
            </a:pPr>
            <a:r>
              <a:rPr lang="ru-RU" sz="3200" dirty="0" smtClean="0"/>
              <a:t>тел. </a:t>
            </a:r>
            <a:r>
              <a:rPr lang="en-US" sz="3200" dirty="0" smtClean="0"/>
              <a:t> </a:t>
            </a:r>
            <a:r>
              <a:rPr lang="ru-RU" sz="3200" dirty="0" smtClean="0"/>
              <a:t>(495)</a:t>
            </a:r>
            <a:r>
              <a:rPr lang="en-US" sz="3200" dirty="0" smtClean="0"/>
              <a:t> </a:t>
            </a:r>
            <a:r>
              <a:rPr lang="ru-RU" sz="3200" dirty="0" smtClean="0"/>
              <a:t>778-01</a:t>
            </a:r>
            <a:r>
              <a:rPr lang="en-US" sz="3200" dirty="0" smtClean="0"/>
              <a:t>-</a:t>
            </a:r>
            <a:r>
              <a:rPr lang="ru-RU" sz="3200" dirty="0" smtClean="0"/>
              <a:t>21</a:t>
            </a:r>
          </a:p>
          <a:p>
            <a:pPr lvl="2">
              <a:spcAft>
                <a:spcPts val="1000"/>
              </a:spcAft>
            </a:pPr>
            <a:r>
              <a:rPr lang="en-US" sz="3200" dirty="0" smtClean="0"/>
              <a:t>e-mail: </a:t>
            </a:r>
            <a:r>
              <a:rPr lang="en-US" sz="3200" dirty="0" smtClean="0">
                <a:hlinkClick r:id="rId2"/>
              </a:rPr>
              <a:t>info@impeltech.ru</a:t>
            </a:r>
            <a:r>
              <a:rPr lang="en-US" sz="3200" dirty="0" smtClean="0"/>
              <a:t> </a:t>
            </a:r>
          </a:p>
          <a:p>
            <a:pPr lvl="2">
              <a:spcAft>
                <a:spcPts val="1000"/>
              </a:spcAft>
            </a:pPr>
            <a:r>
              <a:rPr lang="en-US" sz="3200" dirty="0" smtClean="0"/>
              <a:t>http</a:t>
            </a:r>
            <a:r>
              <a:rPr lang="en-US" sz="3200" dirty="0"/>
              <a:t>//</a:t>
            </a:r>
            <a:r>
              <a:rPr lang="ru-RU" sz="3200" dirty="0"/>
              <a:t>: </a:t>
            </a:r>
            <a:r>
              <a:rPr lang="en-US" sz="3200" dirty="0">
                <a:hlinkClick r:id="rId3"/>
              </a:rPr>
              <a:t>www.impeltech.ru</a:t>
            </a:r>
            <a:r>
              <a:rPr lang="en-US" sz="3200" dirty="0"/>
              <a:t> </a:t>
            </a:r>
            <a:endParaRPr lang="ru-RU" sz="3200" dirty="0"/>
          </a:p>
        </p:txBody>
      </p:sp>
      <p:pic>
        <p:nvPicPr>
          <p:cNvPr id="1026" name="Picture 2" descr="C:\Users\Masha\YandexDisk\Скриншоты\2015-10-05 16-30-17 Презентация для Порше Руссанлд - ImpelTech.pptx - Microsoft PowerPoi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8" y="1268760"/>
            <a:ext cx="3926715" cy="513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9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780928"/>
            <a:ext cx="5347811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/>
              <a:t>Роман </a:t>
            </a:r>
            <a:r>
              <a:rPr lang="ru-RU" sz="4000" b="1" dirty="0" err="1" smtClean="0"/>
              <a:t>Яганин</a:t>
            </a:r>
            <a:endParaRPr lang="ru-RU" sz="4000" b="1" dirty="0" smtClean="0"/>
          </a:p>
          <a:p>
            <a:pPr lvl="0"/>
            <a:r>
              <a:rPr lang="ru-RU" sz="4000" b="1" dirty="0" smtClean="0"/>
              <a:t>ООО «</a:t>
            </a:r>
            <a:r>
              <a:rPr lang="ru-RU" sz="4000" b="1" dirty="0" err="1" smtClean="0"/>
              <a:t>ИмпелТех</a:t>
            </a:r>
            <a:r>
              <a:rPr lang="ru-RU" sz="4000" b="1" dirty="0" smtClean="0"/>
              <a:t>»</a:t>
            </a:r>
          </a:p>
          <a:p>
            <a:pPr lvl="0"/>
            <a:r>
              <a:rPr lang="ru-RU" sz="4000" b="1" dirty="0" smtClean="0"/>
              <a:t>Технический </a:t>
            </a:r>
            <a:r>
              <a:rPr lang="ru-RU" sz="4000" b="1" dirty="0" smtClean="0"/>
              <a:t>директор</a:t>
            </a:r>
            <a:endParaRPr lang="ru-RU" sz="4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0144" y="1003047"/>
            <a:ext cx="4608185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u="sng" dirty="0" smtClean="0"/>
              <a:t>Перед вам</a:t>
            </a:r>
            <a:r>
              <a:rPr lang="ru-RU" sz="6600" b="1" u="sng" dirty="0"/>
              <a:t>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492896"/>
            <a:ext cx="2362811" cy="227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908720"/>
            <a:ext cx="87129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u="sng" dirty="0" smtClean="0"/>
              <a:t>Зачем я пришёл</a:t>
            </a:r>
            <a:endParaRPr lang="ru-RU" sz="6600" b="1" u="sng" dirty="0"/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04" y="2060848"/>
            <a:ext cx="3155999" cy="38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908720"/>
            <a:ext cx="87129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u="sng" dirty="0" smtClean="0"/>
              <a:t>О компании</a:t>
            </a:r>
            <a:endParaRPr lang="ru-RU" sz="6600" b="1" u="sng" dirty="0"/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27520"/>
            <a:ext cx="3744416" cy="395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908720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u="sng" dirty="0" smtClean="0"/>
              <a:t>Цели проекта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20888"/>
            <a:ext cx="871296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400" b="1" dirty="0" smtClean="0"/>
              <a:t>-</a:t>
            </a:r>
            <a:r>
              <a:rPr lang="ru-RU" sz="4000" b="1" dirty="0" smtClean="0"/>
              <a:t> </a:t>
            </a:r>
            <a:r>
              <a:rPr lang="ru-RU" sz="3400" b="1" dirty="0" smtClean="0"/>
              <a:t>Повысить скорость выставления КП в 6 раз</a:t>
            </a:r>
          </a:p>
          <a:p>
            <a:pPr lvl="0"/>
            <a:r>
              <a:rPr lang="ru-RU" sz="3400" b="1" dirty="0" smtClean="0"/>
              <a:t>- Снизить кол-во ошибок в КП</a:t>
            </a:r>
          </a:p>
          <a:p>
            <a:pPr lvl="0"/>
            <a:r>
              <a:rPr lang="ru-RU" sz="3400" b="1" dirty="0" smtClean="0"/>
              <a:t>- Приготовиться к масштабированию</a:t>
            </a:r>
          </a:p>
          <a:p>
            <a:pPr lvl="0"/>
            <a:r>
              <a:rPr lang="ru-RU" sz="3400" b="1" dirty="0" smtClean="0"/>
              <a:t>- Вести учёт </a:t>
            </a:r>
            <a:r>
              <a:rPr lang="ru-RU" sz="3400" b="1" dirty="0" err="1" smtClean="0"/>
              <a:t>маржинальности</a:t>
            </a:r>
            <a:r>
              <a:rPr lang="ru-RU" sz="3400" b="1" dirty="0" smtClean="0"/>
              <a:t> по отгрузкам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17542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908720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u="sng" dirty="0"/>
              <a:t>Выбор решения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936" y="2348880"/>
            <a:ext cx="5034136" cy="377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908720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u="sng" dirty="0" smtClean="0"/>
              <a:t>Ход проекта</a:t>
            </a:r>
            <a:endParaRPr lang="ru-RU" sz="1600" dirty="0"/>
          </a:p>
        </p:txBody>
      </p:sp>
      <p:pic>
        <p:nvPicPr>
          <p:cNvPr id="1026" name="Picture 2" descr="http://bastion-integrator.com/wp-content/uploads/2015/03/le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79" y="2276872"/>
            <a:ext cx="6648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3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908720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u="sng" dirty="0" smtClean="0"/>
              <a:t>Скриншоты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00" y="2132856"/>
            <a:ext cx="5943808" cy="417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908720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u="sng" dirty="0" smtClean="0"/>
              <a:t>Скриншоты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9" y="2276872"/>
            <a:ext cx="885250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1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13572</TotalTime>
  <Words>97</Words>
  <Application>Microsoft Office PowerPoint</Application>
  <PresentationFormat>Экран (4:3)</PresentationFormat>
  <Paragraphs>35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Yula</dc:creator>
  <cp:lastModifiedBy>Маримба</cp:lastModifiedBy>
  <cp:revision>946</cp:revision>
  <dcterms:created xsi:type="dcterms:W3CDTF">2014-01-21T09:33:51Z</dcterms:created>
  <dcterms:modified xsi:type="dcterms:W3CDTF">2016-09-20T06:55:24Z</dcterms:modified>
</cp:coreProperties>
</file>